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0287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15" roundtripDataSignature="AMtx7mh51ILfcYTuSaS2BQEHEL5McniEF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customschemas.google.com/relationships/presentationmetadata" Target="metadata"/><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86" name="Google Shape;86;p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21.07.2022</a:t>
            </a:r>
            <a:endParaRPr b="0" i="0" sz="1200" u="none" cap="none" strike="noStrike">
              <a:solidFill>
                <a:schemeClr val="dk1"/>
              </a:solidFill>
              <a:latin typeface="Calibri"/>
              <a:ea typeface="Calibri"/>
              <a:cs typeface="Calibri"/>
              <a:sym typeface="Calibri"/>
            </a:endParaRPr>
          </a:p>
        </p:txBody>
      </p:sp>
      <p:sp>
        <p:nvSpPr>
          <p:cNvPr id="87" name="Google Shape;87;p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90" name="Google Shape;90;p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11" name="Google Shape;111;p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21.07.2022</a:t>
            </a:r>
            <a:endParaRPr b="0" i="0" sz="1200" u="none" cap="none" strike="noStrike">
              <a:solidFill>
                <a:schemeClr val="dk1"/>
              </a:solidFill>
              <a:latin typeface="Calibri"/>
              <a:ea typeface="Calibri"/>
              <a:cs typeface="Calibri"/>
              <a:sym typeface="Calibri"/>
            </a:endParaRPr>
          </a:p>
        </p:txBody>
      </p:sp>
      <p:sp>
        <p:nvSpPr>
          <p:cNvPr id="112" name="Google Shape;112;p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Prompt the class to describe what they see.</a:t>
            </a:r>
            <a:endParaRPr/>
          </a:p>
          <a:p>
            <a:pPr indent="0" lvl="0" marL="0" rtl="0" algn="l">
              <a:spcBef>
                <a:spcPts val="0"/>
              </a:spcBef>
              <a:spcAft>
                <a:spcPts val="0"/>
              </a:spcAft>
              <a:buNone/>
            </a:pPr>
            <a:r>
              <a:rPr lang="en-US"/>
              <a:t>Can they guess where this is or what year it was made? </a:t>
            </a:r>
            <a:endParaRPr/>
          </a:p>
          <a:p>
            <a:pPr indent="0" lvl="0" marL="0" rtl="0" algn="l">
              <a:spcBef>
                <a:spcPts val="0"/>
              </a:spcBef>
              <a:spcAft>
                <a:spcPts val="0"/>
              </a:spcAft>
              <a:buNone/>
            </a:pPr>
            <a:r>
              <a:rPr lang="en-US"/>
              <a:t>What do they like or dislike about this painting?</a:t>
            </a:r>
            <a:endParaRPr/>
          </a:p>
          <a:p>
            <a:pPr indent="0" lvl="0" marL="0" rtl="0" algn="l">
              <a:spcBef>
                <a:spcPts val="0"/>
              </a:spcBef>
              <a:spcAft>
                <a:spcPts val="0"/>
              </a:spcAft>
              <a:buNone/>
            </a:pPr>
            <a:r>
              <a:rPr lang="en-US"/>
              <a:t>Do the same for the next two slides as well.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Houses on Wellington Street, 1910</a:t>
            </a:r>
            <a:endParaRPr/>
          </a:p>
        </p:txBody>
      </p:sp>
      <p:sp>
        <p:nvSpPr>
          <p:cNvPr id="114" name="Google Shape;114;p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15" name="Google Shape;115;p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20" name="Google Shape;120;p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21.07.2022</a:t>
            </a:r>
            <a:endParaRPr b="0" i="0" sz="1200" u="none" cap="none" strike="noStrike">
              <a:solidFill>
                <a:schemeClr val="dk1"/>
              </a:solidFill>
              <a:latin typeface="Calibri"/>
              <a:ea typeface="Calibri"/>
              <a:cs typeface="Calibri"/>
              <a:sym typeface="Calibri"/>
            </a:endParaRPr>
          </a:p>
        </p:txBody>
      </p:sp>
      <p:sp>
        <p:nvSpPr>
          <p:cNvPr id="121" name="Google Shape;121;p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Winter Afternoon, City Street, Toronto, 1918</a:t>
            </a:r>
            <a:endParaRPr/>
          </a:p>
        </p:txBody>
      </p:sp>
      <p:sp>
        <p:nvSpPr>
          <p:cNvPr id="123" name="Google Shape;123;p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24" name="Google Shape;124;p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29" name="Google Shape;129;p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21.07.2022</a:t>
            </a:r>
            <a:endParaRPr b="0" i="0" sz="1200" u="none" cap="none" strike="noStrike">
              <a:solidFill>
                <a:schemeClr val="dk1"/>
              </a:solidFill>
              <a:latin typeface="Calibri"/>
              <a:ea typeface="Calibri"/>
              <a:cs typeface="Calibri"/>
              <a:sym typeface="Calibri"/>
            </a:endParaRPr>
          </a:p>
        </p:txBody>
      </p:sp>
      <p:sp>
        <p:nvSpPr>
          <p:cNvPr id="130" name="Google Shape;130;p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Ice House, Coldwell, Lake Superior, 1923</a:t>
            </a:r>
            <a:endParaRPr/>
          </a:p>
        </p:txBody>
      </p:sp>
      <p:sp>
        <p:nvSpPr>
          <p:cNvPr id="132" name="Google Shape;132;p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33" name="Google Shape;133;p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38" name="Google Shape;138;p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21.07.2022</a:t>
            </a:r>
            <a:endParaRPr b="0" i="0" sz="1200" u="none" cap="none" strike="noStrike">
              <a:solidFill>
                <a:schemeClr val="dk1"/>
              </a:solidFill>
              <a:latin typeface="Calibri"/>
              <a:ea typeface="Calibri"/>
              <a:cs typeface="Calibri"/>
              <a:sym typeface="Calibri"/>
            </a:endParaRPr>
          </a:p>
        </p:txBody>
      </p:sp>
      <p:sp>
        <p:nvSpPr>
          <p:cNvPr id="139" name="Google Shape;139;p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Lawren Harris' grandfather is Alanson Harris of Massey-Harris and Ferguson-Harris, the farm equipment manufacturer of Brantford. Thanks to the wealth attained by Alanson and his son, Lawren's father, Lawren had the financial means to go to art school and follow his passion for painting</a:t>
            </a:r>
            <a:endParaRPr/>
          </a:p>
        </p:txBody>
      </p:sp>
      <p:sp>
        <p:nvSpPr>
          <p:cNvPr id="141" name="Google Shape;141;p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42" name="Google Shape;142;p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7: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8: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9: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9: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0"/>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1"/>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1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1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1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1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1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1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9"/>
          <p:cNvSpPr/>
          <p:nvPr>
            <p:ph idx="2" type="pic"/>
          </p:nvPr>
        </p:nvSpPr>
        <p:spPr>
          <a:xfrm>
            <a:off x="1792288" y="612775"/>
            <a:ext cx="5486400" cy="4114800"/>
          </a:xfrm>
          <a:prstGeom prst="rect">
            <a:avLst/>
          </a:prstGeom>
          <a:noFill/>
          <a:ln>
            <a:noFill/>
          </a:ln>
        </p:spPr>
      </p:sp>
      <p:sp>
        <p:nvSpPr>
          <p:cNvPr id="68" name="Google Shape;68;p1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7.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image" Target="../media/image12.png"/><Relationship Id="rId8"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7.png"/><Relationship Id="rId6" Type="http://schemas.openxmlformats.org/officeDocument/2006/relationships/image" Target="../media/image5.png"/><Relationship Id="rId7"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7.png"/><Relationship Id="rId6" Type="http://schemas.openxmlformats.org/officeDocument/2006/relationships/image" Target="../media/image5.png"/><Relationship Id="rId7"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5ED"/>
        </a:solidFill>
      </p:bgPr>
    </p:bg>
    <p:spTree>
      <p:nvGrpSpPr>
        <p:cNvPr id="91" name="Shape 91"/>
        <p:cNvGrpSpPr/>
        <p:nvPr/>
      </p:nvGrpSpPr>
      <p:grpSpPr>
        <a:xfrm>
          <a:off x="0" y="0"/>
          <a:ext cx="0" cy="0"/>
          <a:chOff x="0" y="0"/>
          <a:chExt cx="0" cy="0"/>
        </a:xfrm>
      </p:grpSpPr>
      <p:pic>
        <p:nvPicPr>
          <p:cNvPr id="92" name="Google Shape;92;p1"/>
          <p:cNvPicPr preferRelativeResize="0"/>
          <p:nvPr/>
        </p:nvPicPr>
        <p:blipFill rotWithShape="1">
          <a:blip r:embed="rId3">
            <a:alphaModFix/>
          </a:blip>
          <a:srcRect b="0" l="0" r="0" t="0"/>
          <a:stretch/>
        </p:blipFill>
        <p:spPr>
          <a:xfrm>
            <a:off x="10981627" y="6048587"/>
            <a:ext cx="7621369" cy="6039935"/>
          </a:xfrm>
          <a:prstGeom prst="rect">
            <a:avLst/>
          </a:prstGeom>
          <a:noFill/>
          <a:ln>
            <a:noFill/>
          </a:ln>
        </p:spPr>
      </p:pic>
      <p:pic>
        <p:nvPicPr>
          <p:cNvPr id="93" name="Google Shape;93;p1"/>
          <p:cNvPicPr preferRelativeResize="0"/>
          <p:nvPr/>
        </p:nvPicPr>
        <p:blipFill rotWithShape="1">
          <a:blip r:embed="rId4">
            <a:alphaModFix/>
          </a:blip>
          <a:srcRect b="0" l="0" r="0" t="0"/>
          <a:stretch/>
        </p:blipFill>
        <p:spPr>
          <a:xfrm>
            <a:off x="-1498320" y="-686047"/>
            <a:ext cx="10083843" cy="4978897"/>
          </a:xfrm>
          <a:prstGeom prst="rect">
            <a:avLst/>
          </a:prstGeom>
          <a:noFill/>
          <a:ln>
            <a:noFill/>
          </a:ln>
        </p:spPr>
      </p:pic>
      <p:pic>
        <p:nvPicPr>
          <p:cNvPr id="94" name="Google Shape;94;p1"/>
          <p:cNvPicPr preferRelativeResize="0"/>
          <p:nvPr/>
        </p:nvPicPr>
        <p:blipFill rotWithShape="1">
          <a:blip r:embed="rId5">
            <a:alphaModFix/>
          </a:blip>
          <a:srcRect b="0" l="0" r="0" t="0"/>
          <a:stretch/>
        </p:blipFill>
        <p:spPr>
          <a:xfrm>
            <a:off x="14792311" y="4907976"/>
            <a:ext cx="6873159" cy="4553468"/>
          </a:xfrm>
          <a:prstGeom prst="rect">
            <a:avLst/>
          </a:prstGeom>
          <a:noFill/>
          <a:ln>
            <a:noFill/>
          </a:ln>
        </p:spPr>
      </p:pic>
      <p:pic>
        <p:nvPicPr>
          <p:cNvPr id="95" name="Google Shape;95;p1"/>
          <p:cNvPicPr preferRelativeResize="0"/>
          <p:nvPr/>
        </p:nvPicPr>
        <p:blipFill rotWithShape="1">
          <a:blip r:embed="rId6">
            <a:alphaModFix/>
          </a:blip>
          <a:srcRect b="0" l="0" r="0" t="0"/>
          <a:stretch/>
        </p:blipFill>
        <p:spPr>
          <a:xfrm rot="5933634">
            <a:off x="1635677" y="2085873"/>
            <a:ext cx="4152760" cy="3178749"/>
          </a:xfrm>
          <a:prstGeom prst="rect">
            <a:avLst/>
          </a:prstGeom>
          <a:noFill/>
          <a:ln>
            <a:noFill/>
          </a:ln>
        </p:spPr>
      </p:pic>
      <p:sp>
        <p:nvSpPr>
          <p:cNvPr id="96" name="Google Shape;96;p1"/>
          <p:cNvSpPr txBox="1"/>
          <p:nvPr/>
        </p:nvSpPr>
        <p:spPr>
          <a:xfrm>
            <a:off x="3319086" y="4330572"/>
            <a:ext cx="11649827" cy="1454406"/>
          </a:xfrm>
          <a:prstGeom prst="rect">
            <a:avLst/>
          </a:prstGeom>
          <a:noFill/>
          <a:ln>
            <a:noFill/>
          </a:ln>
        </p:spPr>
        <p:txBody>
          <a:bodyPr anchorCtr="0" anchor="t" bIns="0" lIns="0" spcFirstLastPara="1" rIns="0" wrap="square" tIns="0">
            <a:spAutoFit/>
          </a:bodyPr>
          <a:lstStyle/>
          <a:p>
            <a:pPr indent="0" lvl="0" marL="0" marR="0" rtl="0" algn="ctr">
              <a:lnSpc>
                <a:spcPct val="130003"/>
              </a:lnSpc>
              <a:spcBef>
                <a:spcPts val="0"/>
              </a:spcBef>
              <a:spcAft>
                <a:spcPts val="0"/>
              </a:spcAft>
              <a:buNone/>
            </a:pPr>
            <a:r>
              <a:rPr b="0" i="0" lang="en-US" sz="8479" u="none" cap="none" strike="noStrike">
                <a:solidFill>
                  <a:srgbClr val="BF7343"/>
                </a:solidFill>
                <a:latin typeface="Arial"/>
                <a:ea typeface="Arial"/>
                <a:cs typeface="Arial"/>
                <a:sym typeface="Arial"/>
              </a:rPr>
              <a:t>Lawren Harris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5ED"/>
        </a:solidFill>
      </p:bgPr>
    </p:bg>
    <p:spTree>
      <p:nvGrpSpPr>
        <p:cNvPr id="100"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b="0" l="0" r="0" t="0"/>
          <a:stretch/>
        </p:blipFill>
        <p:spPr>
          <a:xfrm>
            <a:off x="-1355175" y="-1028700"/>
            <a:ext cx="5192177" cy="4114800"/>
          </a:xfrm>
          <a:prstGeom prst="rect">
            <a:avLst/>
          </a:prstGeom>
          <a:noFill/>
          <a:ln>
            <a:noFill/>
          </a:ln>
        </p:spPr>
      </p:pic>
      <p:pic>
        <p:nvPicPr>
          <p:cNvPr id="102" name="Google Shape;102;p2"/>
          <p:cNvPicPr preferRelativeResize="0"/>
          <p:nvPr/>
        </p:nvPicPr>
        <p:blipFill rotWithShape="1">
          <a:blip r:embed="rId4">
            <a:alphaModFix/>
          </a:blip>
          <a:srcRect b="0" l="0" r="0" t="0"/>
          <a:stretch/>
        </p:blipFill>
        <p:spPr>
          <a:xfrm rot="-10149503">
            <a:off x="12241013" y="6809834"/>
            <a:ext cx="8857727" cy="5868244"/>
          </a:xfrm>
          <a:prstGeom prst="rect">
            <a:avLst/>
          </a:prstGeom>
          <a:noFill/>
          <a:ln>
            <a:noFill/>
          </a:ln>
        </p:spPr>
      </p:pic>
      <p:pic>
        <p:nvPicPr>
          <p:cNvPr id="103" name="Google Shape;103;p2"/>
          <p:cNvPicPr preferRelativeResize="0"/>
          <p:nvPr/>
        </p:nvPicPr>
        <p:blipFill rotWithShape="1">
          <a:blip r:embed="rId5">
            <a:alphaModFix/>
          </a:blip>
          <a:srcRect b="0" l="0" r="0" t="0"/>
          <a:stretch/>
        </p:blipFill>
        <p:spPr>
          <a:xfrm>
            <a:off x="1240914" y="-1363900"/>
            <a:ext cx="3878199" cy="4114800"/>
          </a:xfrm>
          <a:prstGeom prst="rect">
            <a:avLst/>
          </a:prstGeom>
          <a:noFill/>
          <a:ln>
            <a:noFill/>
          </a:ln>
        </p:spPr>
      </p:pic>
      <p:pic>
        <p:nvPicPr>
          <p:cNvPr id="104" name="Google Shape;104;p2"/>
          <p:cNvPicPr preferRelativeResize="0"/>
          <p:nvPr/>
        </p:nvPicPr>
        <p:blipFill rotWithShape="1">
          <a:blip r:embed="rId6">
            <a:alphaModFix/>
          </a:blip>
          <a:srcRect b="0" l="0" r="0" t="0"/>
          <a:stretch/>
        </p:blipFill>
        <p:spPr>
          <a:xfrm>
            <a:off x="14219278" y="3669264"/>
            <a:ext cx="6080045" cy="6617736"/>
          </a:xfrm>
          <a:prstGeom prst="rect">
            <a:avLst/>
          </a:prstGeom>
          <a:noFill/>
          <a:ln>
            <a:noFill/>
          </a:ln>
        </p:spPr>
      </p:pic>
      <p:sp>
        <p:nvSpPr>
          <p:cNvPr id="105" name="Google Shape;105;p2"/>
          <p:cNvSpPr/>
          <p:nvPr/>
        </p:nvSpPr>
        <p:spPr>
          <a:xfrm rot="10800000">
            <a:off x="986671" y="2750900"/>
            <a:ext cx="11982030" cy="6078590"/>
          </a:xfrm>
          <a:custGeom>
            <a:rect b="b" l="l" r="r" t="t"/>
            <a:pathLst>
              <a:path extrusionOk="0" h="9414259" w="18557253">
                <a:moveTo>
                  <a:pt x="18252453" y="0"/>
                </a:moveTo>
                <a:lnTo>
                  <a:pt x="304800" y="0"/>
                </a:lnTo>
                <a:cubicBezTo>
                  <a:pt x="135890" y="0"/>
                  <a:pt x="0" y="135890"/>
                  <a:pt x="0" y="304800"/>
                </a:cubicBezTo>
                <a:lnTo>
                  <a:pt x="0" y="9109459"/>
                </a:lnTo>
                <a:cubicBezTo>
                  <a:pt x="0" y="9278369"/>
                  <a:pt x="135890" y="9414259"/>
                  <a:pt x="304800" y="9414259"/>
                </a:cubicBezTo>
                <a:lnTo>
                  <a:pt x="18252453" y="9414259"/>
                </a:lnTo>
                <a:cubicBezTo>
                  <a:pt x="18421362" y="9414259"/>
                  <a:pt x="18557253" y="9278369"/>
                  <a:pt x="18557253" y="9109459"/>
                </a:cubicBezTo>
                <a:lnTo>
                  <a:pt x="18557253" y="304800"/>
                </a:lnTo>
                <a:cubicBezTo>
                  <a:pt x="18557253" y="135890"/>
                  <a:pt x="18421362" y="0"/>
                  <a:pt x="1825245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6" name="Google Shape;106;p2"/>
          <p:cNvPicPr preferRelativeResize="0"/>
          <p:nvPr/>
        </p:nvPicPr>
        <p:blipFill rotWithShape="1">
          <a:blip r:embed="rId7">
            <a:alphaModFix/>
          </a:blip>
          <a:srcRect b="0" l="0" r="0" t="0"/>
          <a:stretch/>
        </p:blipFill>
        <p:spPr>
          <a:xfrm>
            <a:off x="12467476" y="3473686"/>
            <a:ext cx="5002875" cy="6270270"/>
          </a:xfrm>
          <a:prstGeom prst="rect">
            <a:avLst/>
          </a:prstGeom>
          <a:noFill/>
          <a:ln>
            <a:noFill/>
          </a:ln>
        </p:spPr>
      </p:pic>
      <p:sp>
        <p:nvSpPr>
          <p:cNvPr id="107" name="Google Shape;107;p2"/>
          <p:cNvSpPr txBox="1"/>
          <p:nvPr/>
        </p:nvSpPr>
        <p:spPr>
          <a:xfrm>
            <a:off x="3319086" y="1296494"/>
            <a:ext cx="11649827" cy="1454406"/>
          </a:xfrm>
          <a:prstGeom prst="rect">
            <a:avLst/>
          </a:prstGeom>
          <a:noFill/>
          <a:ln>
            <a:noFill/>
          </a:ln>
        </p:spPr>
        <p:txBody>
          <a:bodyPr anchorCtr="0" anchor="t" bIns="0" lIns="0" spcFirstLastPara="1" rIns="0" wrap="square" tIns="0">
            <a:spAutoFit/>
          </a:bodyPr>
          <a:lstStyle/>
          <a:p>
            <a:pPr indent="0" lvl="0" marL="0" marR="0" rtl="0" algn="ctr">
              <a:lnSpc>
                <a:spcPct val="130003"/>
              </a:lnSpc>
              <a:spcBef>
                <a:spcPts val="0"/>
              </a:spcBef>
              <a:spcAft>
                <a:spcPts val="0"/>
              </a:spcAft>
              <a:buNone/>
            </a:pPr>
            <a:r>
              <a:rPr b="0" i="0" lang="en-US" sz="8479" u="none" cap="none" strike="noStrike">
                <a:solidFill>
                  <a:srgbClr val="BF7343"/>
                </a:solidFill>
                <a:latin typeface="Arial"/>
                <a:ea typeface="Arial"/>
                <a:cs typeface="Arial"/>
                <a:sym typeface="Arial"/>
              </a:rPr>
              <a:t>Lawren Harris</a:t>
            </a:r>
            <a:endParaRPr/>
          </a:p>
        </p:txBody>
      </p:sp>
      <p:sp>
        <p:nvSpPr>
          <p:cNvPr id="108" name="Google Shape;108;p2"/>
          <p:cNvSpPr txBox="1"/>
          <p:nvPr/>
        </p:nvSpPr>
        <p:spPr>
          <a:xfrm>
            <a:off x="778048" y="3738830"/>
            <a:ext cx="9449098" cy="2774286"/>
          </a:xfrm>
          <a:prstGeom prst="rect">
            <a:avLst/>
          </a:prstGeom>
          <a:noFill/>
          <a:ln>
            <a:noFill/>
          </a:ln>
        </p:spPr>
        <p:txBody>
          <a:bodyPr anchorCtr="0" anchor="t" bIns="0" lIns="0" spcFirstLastPara="1" rIns="0" wrap="square" tIns="0">
            <a:spAutoFit/>
          </a:bodyPr>
          <a:lstStyle/>
          <a:p>
            <a:pPr indent="-561339" lvl="1" marL="1122679" marR="0" rtl="0" algn="l">
              <a:lnSpc>
                <a:spcPct val="140007"/>
              </a:lnSpc>
              <a:spcBef>
                <a:spcPts val="0"/>
              </a:spcBef>
              <a:spcAft>
                <a:spcPts val="0"/>
              </a:spcAft>
              <a:buClr>
                <a:srgbClr val="BF7343"/>
              </a:buClr>
              <a:buSzPts val="5199"/>
              <a:buFont typeface="Arial"/>
              <a:buChar char="•"/>
            </a:pPr>
            <a:r>
              <a:rPr b="0" i="0" lang="en-US" sz="5199" u="none" cap="none" strike="noStrike">
                <a:solidFill>
                  <a:srgbClr val="BF7343"/>
                </a:solidFill>
                <a:latin typeface="Arial"/>
                <a:ea typeface="Arial"/>
                <a:cs typeface="Arial"/>
                <a:sym typeface="Arial"/>
              </a:rPr>
              <a:t>Canadian painter</a:t>
            </a:r>
            <a:endParaRPr/>
          </a:p>
          <a:p>
            <a:pPr indent="-561339" lvl="1" marL="1122679" marR="0" rtl="0" algn="l">
              <a:lnSpc>
                <a:spcPct val="140007"/>
              </a:lnSpc>
              <a:spcBef>
                <a:spcPts val="0"/>
              </a:spcBef>
              <a:spcAft>
                <a:spcPts val="0"/>
              </a:spcAft>
              <a:buClr>
                <a:srgbClr val="BF7343"/>
              </a:buClr>
              <a:buSzPts val="5199"/>
              <a:buFont typeface="Arial"/>
              <a:buChar char="•"/>
            </a:pPr>
            <a:r>
              <a:rPr b="0" i="0" lang="en-US" sz="5199" u="none" cap="none" strike="noStrike">
                <a:solidFill>
                  <a:srgbClr val="BF7343"/>
                </a:solidFill>
                <a:latin typeface="Arial"/>
                <a:ea typeface="Arial"/>
                <a:cs typeface="Arial"/>
                <a:sym typeface="Arial"/>
              </a:rPr>
              <a:t>Born in Brantford, 1885</a:t>
            </a:r>
            <a:endParaRPr/>
          </a:p>
          <a:p>
            <a:pPr indent="-561339" lvl="1" marL="1122679" marR="0" rtl="0" algn="l">
              <a:lnSpc>
                <a:spcPct val="140007"/>
              </a:lnSpc>
              <a:spcBef>
                <a:spcPts val="0"/>
              </a:spcBef>
              <a:spcAft>
                <a:spcPts val="0"/>
              </a:spcAft>
              <a:buClr>
                <a:srgbClr val="BF7343"/>
              </a:buClr>
              <a:buSzPts val="5199"/>
              <a:buFont typeface="Arial"/>
              <a:buChar char="•"/>
            </a:pPr>
            <a:r>
              <a:rPr b="0" i="0" lang="en-US" sz="5199" u="none" cap="none" strike="noStrike">
                <a:solidFill>
                  <a:srgbClr val="BF7343"/>
                </a:solidFill>
                <a:latin typeface="Arial"/>
                <a:ea typeface="Arial"/>
                <a:cs typeface="Arial"/>
                <a:sym typeface="Arial"/>
              </a:rPr>
              <a:t>Founded the Group of Seven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5ED"/>
        </a:solidFill>
      </p:bgPr>
    </p:bg>
    <p:spTree>
      <p:nvGrpSpPr>
        <p:cNvPr id="116" name="Shape 116"/>
        <p:cNvGrpSpPr/>
        <p:nvPr/>
      </p:nvGrpSpPr>
      <p:grpSpPr>
        <a:xfrm>
          <a:off x="0" y="0"/>
          <a:ext cx="0" cy="0"/>
          <a:chOff x="0" y="0"/>
          <a:chExt cx="0" cy="0"/>
        </a:xfrm>
      </p:grpSpPr>
      <p:pic>
        <p:nvPicPr>
          <p:cNvPr id="117" name="Google Shape;117;p3"/>
          <p:cNvPicPr preferRelativeResize="0"/>
          <p:nvPr/>
        </p:nvPicPr>
        <p:blipFill rotWithShape="1">
          <a:blip r:embed="rId3">
            <a:alphaModFix/>
          </a:blip>
          <a:srcRect b="0" l="0" r="0" t="0"/>
          <a:stretch/>
        </p:blipFill>
        <p:spPr>
          <a:xfrm>
            <a:off x="3758960" y="424185"/>
            <a:ext cx="11798288" cy="943863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5ED"/>
        </a:solidFill>
      </p:bgPr>
    </p:bg>
    <p:spTree>
      <p:nvGrpSpPr>
        <p:cNvPr id="125" name="Shape 125"/>
        <p:cNvGrpSpPr/>
        <p:nvPr/>
      </p:nvGrpSpPr>
      <p:grpSpPr>
        <a:xfrm>
          <a:off x="0" y="0"/>
          <a:ext cx="0" cy="0"/>
          <a:chOff x="0" y="0"/>
          <a:chExt cx="0" cy="0"/>
        </a:xfrm>
      </p:grpSpPr>
      <p:pic>
        <p:nvPicPr>
          <p:cNvPr id="126" name="Google Shape;126;p4"/>
          <p:cNvPicPr preferRelativeResize="0"/>
          <p:nvPr/>
        </p:nvPicPr>
        <p:blipFill rotWithShape="1">
          <a:blip r:embed="rId3">
            <a:alphaModFix/>
          </a:blip>
          <a:srcRect b="0" l="0" r="0" t="0"/>
          <a:stretch/>
        </p:blipFill>
        <p:spPr>
          <a:xfrm>
            <a:off x="2710089" y="0"/>
            <a:ext cx="12858750" cy="10287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5ED"/>
        </a:solidFill>
      </p:bgPr>
    </p:bg>
    <p:spTree>
      <p:nvGrpSpPr>
        <p:cNvPr id="134" name="Shape 134"/>
        <p:cNvGrpSpPr/>
        <p:nvPr/>
      </p:nvGrpSpPr>
      <p:grpSpPr>
        <a:xfrm>
          <a:off x="0" y="0"/>
          <a:ext cx="0" cy="0"/>
          <a:chOff x="0" y="0"/>
          <a:chExt cx="0" cy="0"/>
        </a:xfrm>
      </p:grpSpPr>
      <p:pic>
        <p:nvPicPr>
          <p:cNvPr id="135" name="Google Shape;135;p5"/>
          <p:cNvPicPr preferRelativeResize="0"/>
          <p:nvPr/>
        </p:nvPicPr>
        <p:blipFill rotWithShape="1">
          <a:blip r:embed="rId3">
            <a:alphaModFix/>
          </a:blip>
          <a:srcRect b="0" l="0" r="0" t="0"/>
          <a:stretch/>
        </p:blipFill>
        <p:spPr>
          <a:xfrm>
            <a:off x="2714625" y="0"/>
            <a:ext cx="12858750" cy="10287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5ED"/>
        </a:solidFill>
      </p:bgPr>
    </p:bg>
    <p:spTree>
      <p:nvGrpSpPr>
        <p:cNvPr id="143" name="Shape 143"/>
        <p:cNvGrpSpPr/>
        <p:nvPr/>
      </p:nvGrpSpPr>
      <p:grpSpPr>
        <a:xfrm>
          <a:off x="0" y="0"/>
          <a:ext cx="0" cy="0"/>
          <a:chOff x="0" y="0"/>
          <a:chExt cx="0" cy="0"/>
        </a:xfrm>
      </p:grpSpPr>
      <p:pic>
        <p:nvPicPr>
          <p:cNvPr id="144" name="Google Shape;144;p6"/>
          <p:cNvPicPr preferRelativeResize="0"/>
          <p:nvPr/>
        </p:nvPicPr>
        <p:blipFill rotWithShape="1">
          <a:blip r:embed="rId3">
            <a:alphaModFix/>
          </a:blip>
          <a:srcRect b="0" l="0" r="0" t="0"/>
          <a:stretch/>
        </p:blipFill>
        <p:spPr>
          <a:xfrm rot="-10149503">
            <a:off x="-606807" y="-2505853"/>
            <a:ext cx="8857727" cy="5868244"/>
          </a:xfrm>
          <a:prstGeom prst="rect">
            <a:avLst/>
          </a:prstGeom>
          <a:noFill/>
          <a:ln>
            <a:noFill/>
          </a:ln>
        </p:spPr>
      </p:pic>
      <p:pic>
        <p:nvPicPr>
          <p:cNvPr id="145" name="Google Shape;145;p6"/>
          <p:cNvPicPr preferRelativeResize="0"/>
          <p:nvPr/>
        </p:nvPicPr>
        <p:blipFill rotWithShape="1">
          <a:blip r:embed="rId4">
            <a:alphaModFix/>
          </a:blip>
          <a:srcRect b="0" l="0" r="0" t="0"/>
          <a:stretch/>
        </p:blipFill>
        <p:spPr>
          <a:xfrm>
            <a:off x="-1873090" y="1465808"/>
            <a:ext cx="5192177" cy="4114800"/>
          </a:xfrm>
          <a:prstGeom prst="rect">
            <a:avLst/>
          </a:prstGeom>
          <a:noFill/>
          <a:ln>
            <a:noFill/>
          </a:ln>
        </p:spPr>
      </p:pic>
      <p:pic>
        <p:nvPicPr>
          <p:cNvPr id="146" name="Google Shape;146;p6"/>
          <p:cNvPicPr preferRelativeResize="0"/>
          <p:nvPr/>
        </p:nvPicPr>
        <p:blipFill rotWithShape="1">
          <a:blip r:embed="rId5">
            <a:alphaModFix/>
          </a:blip>
          <a:srcRect b="0" l="0" r="0" t="0"/>
          <a:stretch/>
        </p:blipFill>
        <p:spPr>
          <a:xfrm>
            <a:off x="13996081" y="3920563"/>
            <a:ext cx="7100397" cy="7728323"/>
          </a:xfrm>
          <a:prstGeom prst="rect">
            <a:avLst/>
          </a:prstGeom>
          <a:noFill/>
          <a:ln>
            <a:noFill/>
          </a:ln>
        </p:spPr>
      </p:pic>
      <p:pic>
        <p:nvPicPr>
          <p:cNvPr id="147" name="Google Shape;147;p6"/>
          <p:cNvPicPr preferRelativeResize="0"/>
          <p:nvPr/>
        </p:nvPicPr>
        <p:blipFill rotWithShape="1">
          <a:blip r:embed="rId6">
            <a:alphaModFix/>
          </a:blip>
          <a:srcRect b="0" l="0" r="0" t="0"/>
          <a:stretch/>
        </p:blipFill>
        <p:spPr>
          <a:xfrm rot="-2938503">
            <a:off x="13028632" y="6714911"/>
            <a:ext cx="5819202" cy="6174220"/>
          </a:xfrm>
          <a:prstGeom prst="rect">
            <a:avLst/>
          </a:prstGeom>
          <a:noFill/>
          <a:ln>
            <a:noFill/>
          </a:ln>
        </p:spPr>
      </p:pic>
      <p:sp>
        <p:nvSpPr>
          <p:cNvPr id="148" name="Google Shape;148;p6"/>
          <p:cNvSpPr/>
          <p:nvPr/>
        </p:nvSpPr>
        <p:spPr>
          <a:xfrm rot="10800000">
            <a:off x="1810961" y="2576560"/>
            <a:ext cx="6616303" cy="7225461"/>
          </a:xfrm>
          <a:custGeom>
            <a:rect b="b" l="l" r="r" t="t"/>
            <a:pathLst>
              <a:path extrusionOk="0" h="11190484" w="10247046">
                <a:moveTo>
                  <a:pt x="9942246" y="0"/>
                </a:moveTo>
                <a:lnTo>
                  <a:pt x="304800" y="0"/>
                </a:lnTo>
                <a:cubicBezTo>
                  <a:pt x="135890" y="0"/>
                  <a:pt x="0" y="135890"/>
                  <a:pt x="0" y="304800"/>
                </a:cubicBezTo>
                <a:lnTo>
                  <a:pt x="0" y="10885684"/>
                </a:lnTo>
                <a:cubicBezTo>
                  <a:pt x="0" y="11054594"/>
                  <a:pt x="135890" y="11190484"/>
                  <a:pt x="304800" y="11190484"/>
                </a:cubicBezTo>
                <a:lnTo>
                  <a:pt x="9942246" y="11190484"/>
                </a:lnTo>
                <a:cubicBezTo>
                  <a:pt x="10111156" y="11190484"/>
                  <a:pt x="10247046" y="11054594"/>
                  <a:pt x="10247046" y="10885684"/>
                </a:cubicBezTo>
                <a:lnTo>
                  <a:pt x="10247046" y="304800"/>
                </a:lnTo>
                <a:cubicBezTo>
                  <a:pt x="10247046" y="135890"/>
                  <a:pt x="10111156" y="0"/>
                  <a:pt x="994224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6"/>
          <p:cNvSpPr/>
          <p:nvPr/>
        </p:nvSpPr>
        <p:spPr>
          <a:xfrm rot="10800000">
            <a:off x="9816115" y="2576560"/>
            <a:ext cx="6616303" cy="7225461"/>
          </a:xfrm>
          <a:custGeom>
            <a:rect b="b" l="l" r="r" t="t"/>
            <a:pathLst>
              <a:path extrusionOk="0" h="11190484" w="10247046">
                <a:moveTo>
                  <a:pt x="9942246" y="0"/>
                </a:moveTo>
                <a:lnTo>
                  <a:pt x="304800" y="0"/>
                </a:lnTo>
                <a:cubicBezTo>
                  <a:pt x="135890" y="0"/>
                  <a:pt x="0" y="135890"/>
                  <a:pt x="0" y="304800"/>
                </a:cubicBezTo>
                <a:lnTo>
                  <a:pt x="0" y="10885684"/>
                </a:lnTo>
                <a:cubicBezTo>
                  <a:pt x="0" y="11054594"/>
                  <a:pt x="135890" y="11190484"/>
                  <a:pt x="304800" y="11190484"/>
                </a:cubicBezTo>
                <a:lnTo>
                  <a:pt x="9942246" y="11190484"/>
                </a:lnTo>
                <a:cubicBezTo>
                  <a:pt x="10111156" y="11190484"/>
                  <a:pt x="10247046" y="11054594"/>
                  <a:pt x="10247046" y="10885684"/>
                </a:cubicBezTo>
                <a:lnTo>
                  <a:pt x="10247046" y="304800"/>
                </a:lnTo>
                <a:cubicBezTo>
                  <a:pt x="10247046" y="135890"/>
                  <a:pt x="10111156" y="0"/>
                  <a:pt x="994224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0" name="Google Shape;150;p6"/>
          <p:cNvPicPr preferRelativeResize="0"/>
          <p:nvPr/>
        </p:nvPicPr>
        <p:blipFill rotWithShape="1">
          <a:blip r:embed="rId7">
            <a:alphaModFix/>
          </a:blip>
          <a:srcRect b="0" l="0" r="0" t="0"/>
          <a:stretch/>
        </p:blipFill>
        <p:spPr>
          <a:xfrm>
            <a:off x="2511582" y="3079467"/>
            <a:ext cx="5215060" cy="5675926"/>
          </a:xfrm>
          <a:prstGeom prst="rect">
            <a:avLst/>
          </a:prstGeom>
          <a:noFill/>
          <a:ln>
            <a:noFill/>
          </a:ln>
        </p:spPr>
      </p:pic>
      <p:pic>
        <p:nvPicPr>
          <p:cNvPr id="151" name="Google Shape;151;p6"/>
          <p:cNvPicPr preferRelativeResize="0"/>
          <p:nvPr/>
        </p:nvPicPr>
        <p:blipFill rotWithShape="1">
          <a:blip r:embed="rId8">
            <a:alphaModFix/>
          </a:blip>
          <a:srcRect b="0" l="0" r="0" t="0"/>
          <a:stretch/>
        </p:blipFill>
        <p:spPr>
          <a:xfrm>
            <a:off x="9926528" y="3351344"/>
            <a:ext cx="6395476" cy="5132172"/>
          </a:xfrm>
          <a:prstGeom prst="rect">
            <a:avLst/>
          </a:prstGeom>
          <a:noFill/>
          <a:ln>
            <a:noFill/>
          </a:ln>
        </p:spPr>
      </p:pic>
      <p:sp>
        <p:nvSpPr>
          <p:cNvPr id="152" name="Google Shape;152;p6"/>
          <p:cNvSpPr txBox="1"/>
          <p:nvPr/>
        </p:nvSpPr>
        <p:spPr>
          <a:xfrm>
            <a:off x="470783" y="598279"/>
            <a:ext cx="14232794" cy="1454406"/>
          </a:xfrm>
          <a:prstGeom prst="rect">
            <a:avLst/>
          </a:prstGeom>
          <a:noFill/>
          <a:ln>
            <a:noFill/>
          </a:ln>
        </p:spPr>
        <p:txBody>
          <a:bodyPr anchorCtr="0" anchor="t" bIns="0" lIns="0" spcFirstLastPara="1" rIns="0" wrap="square" tIns="0">
            <a:spAutoFit/>
          </a:bodyPr>
          <a:lstStyle/>
          <a:p>
            <a:pPr indent="0" lvl="0" marL="0" marR="0" rtl="0" algn="ctr">
              <a:lnSpc>
                <a:spcPct val="130003"/>
              </a:lnSpc>
              <a:spcBef>
                <a:spcPts val="0"/>
              </a:spcBef>
              <a:spcAft>
                <a:spcPts val="0"/>
              </a:spcAft>
              <a:buNone/>
            </a:pPr>
            <a:r>
              <a:rPr b="0" i="0" lang="en-US" sz="8479" u="none" cap="none" strike="noStrike">
                <a:solidFill>
                  <a:srgbClr val="BF7343"/>
                </a:solidFill>
                <a:latin typeface="Arial"/>
                <a:ea typeface="Arial"/>
                <a:cs typeface="Arial"/>
                <a:sym typeface="Arial"/>
              </a:rPr>
              <a:t>Lawren's Grandfather</a:t>
            </a:r>
            <a:endParaRPr/>
          </a:p>
        </p:txBody>
      </p:sp>
      <p:sp>
        <p:nvSpPr>
          <p:cNvPr id="153" name="Google Shape;153;p6"/>
          <p:cNvSpPr txBox="1"/>
          <p:nvPr/>
        </p:nvSpPr>
        <p:spPr>
          <a:xfrm>
            <a:off x="2416722" y="9001613"/>
            <a:ext cx="5404800" cy="80040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0" i="0" lang="en-US" sz="5199" u="none" cap="none" strike="noStrike">
                <a:solidFill>
                  <a:srgbClr val="BF7343"/>
                </a:solidFill>
                <a:latin typeface="Arial"/>
                <a:ea typeface="Arial"/>
                <a:cs typeface="Arial"/>
                <a:sym typeface="Arial"/>
              </a:rPr>
              <a:t>Alanson Harris</a:t>
            </a:r>
            <a:endParaRPr/>
          </a:p>
        </p:txBody>
      </p:sp>
      <p:sp>
        <p:nvSpPr>
          <p:cNvPr id="154" name="Google Shape;154;p6"/>
          <p:cNvSpPr txBox="1"/>
          <p:nvPr/>
        </p:nvSpPr>
        <p:spPr>
          <a:xfrm>
            <a:off x="10107100" y="8755400"/>
            <a:ext cx="5653800" cy="80040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0" i="0" lang="en-US" sz="5199" u="none" cap="none" strike="noStrike">
                <a:solidFill>
                  <a:srgbClr val="BF7343"/>
                </a:solidFill>
                <a:latin typeface="Arial"/>
                <a:ea typeface="Arial"/>
                <a:cs typeface="Arial"/>
                <a:sym typeface="Arial"/>
              </a:rPr>
              <a:t>Massey-Harris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5ED"/>
        </a:solidFill>
      </p:bgPr>
    </p:bg>
    <p:spTree>
      <p:nvGrpSpPr>
        <p:cNvPr id="158" name="Shape 158"/>
        <p:cNvGrpSpPr/>
        <p:nvPr/>
      </p:nvGrpSpPr>
      <p:grpSpPr>
        <a:xfrm>
          <a:off x="0" y="0"/>
          <a:ext cx="0" cy="0"/>
          <a:chOff x="0" y="0"/>
          <a:chExt cx="0" cy="0"/>
        </a:xfrm>
      </p:grpSpPr>
      <p:pic>
        <p:nvPicPr>
          <p:cNvPr id="159" name="Google Shape;159;p7"/>
          <p:cNvPicPr preferRelativeResize="0"/>
          <p:nvPr/>
        </p:nvPicPr>
        <p:blipFill rotWithShape="1">
          <a:blip r:embed="rId3">
            <a:alphaModFix/>
          </a:blip>
          <a:srcRect b="0" l="0" r="0" t="0"/>
          <a:stretch/>
        </p:blipFill>
        <p:spPr>
          <a:xfrm rot="-6755947">
            <a:off x="-3630401" y="6230500"/>
            <a:ext cx="9318202" cy="4600862"/>
          </a:xfrm>
          <a:prstGeom prst="rect">
            <a:avLst/>
          </a:prstGeom>
          <a:noFill/>
          <a:ln>
            <a:noFill/>
          </a:ln>
        </p:spPr>
      </p:pic>
      <p:pic>
        <p:nvPicPr>
          <p:cNvPr id="160" name="Google Shape;160;p7"/>
          <p:cNvPicPr preferRelativeResize="0"/>
          <p:nvPr/>
        </p:nvPicPr>
        <p:blipFill rotWithShape="1">
          <a:blip r:embed="rId4">
            <a:alphaModFix/>
          </a:blip>
          <a:srcRect b="0" l="0" r="0" t="0"/>
          <a:stretch/>
        </p:blipFill>
        <p:spPr>
          <a:xfrm rot="-9740303">
            <a:off x="-2980662" y="-1231975"/>
            <a:ext cx="7621369" cy="6039935"/>
          </a:xfrm>
          <a:prstGeom prst="rect">
            <a:avLst/>
          </a:prstGeom>
          <a:noFill/>
          <a:ln>
            <a:noFill/>
          </a:ln>
        </p:spPr>
      </p:pic>
      <p:pic>
        <p:nvPicPr>
          <p:cNvPr id="161" name="Google Shape;161;p7"/>
          <p:cNvPicPr preferRelativeResize="0"/>
          <p:nvPr/>
        </p:nvPicPr>
        <p:blipFill rotWithShape="1">
          <a:blip r:embed="rId5">
            <a:alphaModFix/>
          </a:blip>
          <a:srcRect b="0" l="0" r="0" t="0"/>
          <a:stretch/>
        </p:blipFill>
        <p:spPr>
          <a:xfrm rot="6017538">
            <a:off x="-1365934" y="3234037"/>
            <a:ext cx="6281801" cy="4978328"/>
          </a:xfrm>
          <a:prstGeom prst="rect">
            <a:avLst/>
          </a:prstGeom>
          <a:noFill/>
          <a:ln>
            <a:noFill/>
          </a:ln>
        </p:spPr>
      </p:pic>
      <p:sp>
        <p:nvSpPr>
          <p:cNvPr id="162" name="Google Shape;162;p7"/>
          <p:cNvSpPr txBox="1"/>
          <p:nvPr/>
        </p:nvSpPr>
        <p:spPr>
          <a:xfrm>
            <a:off x="4869611" y="1152525"/>
            <a:ext cx="6145833" cy="1394761"/>
          </a:xfrm>
          <a:prstGeom prst="rect">
            <a:avLst/>
          </a:prstGeom>
          <a:noFill/>
          <a:ln>
            <a:noFill/>
          </a:ln>
        </p:spPr>
        <p:txBody>
          <a:bodyPr anchorCtr="0" anchor="t" bIns="0" lIns="0" spcFirstLastPara="1" rIns="0" wrap="square" tIns="0">
            <a:spAutoFit/>
          </a:bodyPr>
          <a:lstStyle/>
          <a:p>
            <a:pPr indent="0" lvl="0" marL="0" marR="0" rtl="0" algn="ctr">
              <a:lnSpc>
                <a:spcPct val="87004"/>
              </a:lnSpc>
              <a:spcBef>
                <a:spcPts val="0"/>
              </a:spcBef>
              <a:spcAft>
                <a:spcPts val="0"/>
              </a:spcAft>
              <a:buNone/>
            </a:pPr>
            <a:r>
              <a:rPr b="0" i="0" lang="en-US" sz="5779" u="none" cap="none" strike="noStrike">
                <a:solidFill>
                  <a:srgbClr val="BF7343"/>
                </a:solidFill>
                <a:latin typeface="Arial"/>
                <a:ea typeface="Arial"/>
                <a:cs typeface="Arial"/>
                <a:sym typeface="Arial"/>
              </a:rPr>
              <a:t>Why does this matter?</a:t>
            </a:r>
            <a:endParaRPr/>
          </a:p>
        </p:txBody>
      </p:sp>
      <p:sp>
        <p:nvSpPr>
          <p:cNvPr id="163" name="Google Shape;163;p7"/>
          <p:cNvSpPr/>
          <p:nvPr/>
        </p:nvSpPr>
        <p:spPr>
          <a:xfrm rot="-5400000">
            <a:off x="8084954" y="114761"/>
            <a:ext cx="6393096" cy="11955599"/>
          </a:xfrm>
          <a:custGeom>
            <a:rect b="b" l="l" r="r" t="t"/>
            <a:pathLst>
              <a:path extrusionOk="0" h="19971479" w="10679482">
                <a:moveTo>
                  <a:pt x="10374682" y="0"/>
                </a:moveTo>
                <a:lnTo>
                  <a:pt x="304800" y="0"/>
                </a:lnTo>
                <a:cubicBezTo>
                  <a:pt x="135890" y="0"/>
                  <a:pt x="0" y="135890"/>
                  <a:pt x="0" y="304800"/>
                </a:cubicBezTo>
                <a:lnTo>
                  <a:pt x="0" y="19666679"/>
                </a:lnTo>
                <a:cubicBezTo>
                  <a:pt x="0" y="19835588"/>
                  <a:pt x="135890" y="19971479"/>
                  <a:pt x="304800" y="19971479"/>
                </a:cubicBezTo>
                <a:lnTo>
                  <a:pt x="10374682" y="19971479"/>
                </a:lnTo>
                <a:cubicBezTo>
                  <a:pt x="10543593" y="19971479"/>
                  <a:pt x="10679482" y="19835588"/>
                  <a:pt x="10679482" y="19666679"/>
                </a:cubicBezTo>
                <a:lnTo>
                  <a:pt x="10679482" y="304800"/>
                </a:lnTo>
                <a:cubicBezTo>
                  <a:pt x="10679482" y="135890"/>
                  <a:pt x="10543593" y="0"/>
                  <a:pt x="103746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7"/>
          <p:cNvSpPr txBox="1"/>
          <p:nvPr/>
        </p:nvSpPr>
        <p:spPr>
          <a:xfrm>
            <a:off x="5292311" y="3269362"/>
            <a:ext cx="11446266" cy="3478531"/>
          </a:xfrm>
          <a:prstGeom prst="rect">
            <a:avLst/>
          </a:prstGeom>
          <a:noFill/>
          <a:ln>
            <a:noFill/>
          </a:ln>
        </p:spPr>
        <p:txBody>
          <a:bodyPr anchorCtr="0" anchor="t" bIns="0" lIns="0" spcFirstLastPara="1" rIns="0" wrap="square" tIns="0">
            <a:spAutoFit/>
          </a:bodyPr>
          <a:lstStyle/>
          <a:p>
            <a:pPr indent="-356232" lvl="1" marL="712465" marR="0" rtl="0" algn="l">
              <a:lnSpc>
                <a:spcPct val="140012"/>
              </a:lnSpc>
              <a:spcBef>
                <a:spcPts val="0"/>
              </a:spcBef>
              <a:spcAft>
                <a:spcPts val="0"/>
              </a:spcAft>
              <a:buClr>
                <a:srgbClr val="BF7343"/>
              </a:buClr>
              <a:buSzPts val="3299"/>
              <a:buFont typeface="Arial"/>
              <a:buChar char="•"/>
            </a:pPr>
            <a:r>
              <a:rPr b="0" i="0" lang="en-US" sz="3299" u="none" cap="none" strike="noStrike">
                <a:solidFill>
                  <a:srgbClr val="BF7343"/>
                </a:solidFill>
                <a:latin typeface="Arial"/>
                <a:ea typeface="Arial"/>
                <a:cs typeface="Arial"/>
                <a:sym typeface="Arial"/>
              </a:rPr>
              <a:t>It was due to this inherited wealth that Lawren Harris could fund the start-up of the Group of Seven</a:t>
            </a:r>
            <a:endParaRPr/>
          </a:p>
          <a:p>
            <a:pPr indent="-356232" lvl="1" marL="712465" marR="0" rtl="0" algn="l">
              <a:lnSpc>
                <a:spcPct val="140012"/>
              </a:lnSpc>
              <a:spcBef>
                <a:spcPts val="0"/>
              </a:spcBef>
              <a:spcAft>
                <a:spcPts val="0"/>
              </a:spcAft>
              <a:buClr>
                <a:srgbClr val="BF7343"/>
              </a:buClr>
              <a:buSzPts val="3299"/>
              <a:buFont typeface="Arial"/>
              <a:buChar char="•"/>
            </a:pPr>
            <a:r>
              <a:rPr b="0" i="0" lang="en-US" sz="3299" u="none" cap="none" strike="noStrike">
                <a:solidFill>
                  <a:srgbClr val="BF7343"/>
                </a:solidFill>
                <a:latin typeface="Arial"/>
                <a:ea typeface="Arial"/>
                <a:cs typeface="Arial"/>
                <a:sym typeface="Arial"/>
              </a:rPr>
              <a:t>This shows the wealth that came from manufacturing in Brantford in the 1800's</a:t>
            </a:r>
            <a:endParaRPr/>
          </a:p>
          <a:p>
            <a:pPr indent="-356232" lvl="1" marL="712465" marR="0" rtl="0" algn="l">
              <a:lnSpc>
                <a:spcPct val="140012"/>
              </a:lnSpc>
              <a:spcBef>
                <a:spcPts val="0"/>
              </a:spcBef>
              <a:spcAft>
                <a:spcPts val="0"/>
              </a:spcAft>
              <a:buClr>
                <a:srgbClr val="BF7343"/>
              </a:buClr>
              <a:buSzPts val="3299"/>
              <a:buFont typeface="Arial"/>
              <a:buChar char="•"/>
            </a:pPr>
            <a:r>
              <a:rPr b="0" i="0" lang="en-US" sz="3299" u="none" cap="none" strike="noStrike">
                <a:solidFill>
                  <a:srgbClr val="BF7343"/>
                </a:solidFill>
                <a:latin typeface="Arial"/>
                <a:ea typeface="Arial"/>
                <a:cs typeface="Arial"/>
                <a:sym typeface="Arial"/>
              </a:rPr>
              <a:t>Lawren's artwork is influenced by his culture</a:t>
            </a:r>
            <a:endParaRPr/>
          </a:p>
          <a:p>
            <a:pPr indent="-474977" lvl="2" marL="1424930" marR="0" rtl="0" algn="l">
              <a:lnSpc>
                <a:spcPct val="140012"/>
              </a:lnSpc>
              <a:spcBef>
                <a:spcPts val="0"/>
              </a:spcBef>
              <a:spcAft>
                <a:spcPts val="0"/>
              </a:spcAft>
              <a:buClr>
                <a:srgbClr val="BF7343"/>
              </a:buClr>
              <a:buSzPts val="3299"/>
              <a:buFont typeface="Arial"/>
              <a:buChar char="⚬"/>
            </a:pPr>
            <a:r>
              <a:rPr b="0" i="0" lang="en-US" sz="3299" u="none" cap="none" strike="noStrike">
                <a:solidFill>
                  <a:srgbClr val="BF7343"/>
                </a:solidFill>
                <a:latin typeface="Arial"/>
                <a:ea typeface="Arial"/>
                <a:cs typeface="Arial"/>
                <a:sym typeface="Arial"/>
              </a:rPr>
              <a:t>can you see evidence of this in his paintings?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5ED"/>
        </a:solidFill>
      </p:bgPr>
    </p:bg>
    <p:spTree>
      <p:nvGrpSpPr>
        <p:cNvPr id="168" name="Shape 168"/>
        <p:cNvGrpSpPr/>
        <p:nvPr/>
      </p:nvGrpSpPr>
      <p:grpSpPr>
        <a:xfrm>
          <a:off x="0" y="0"/>
          <a:ext cx="0" cy="0"/>
          <a:chOff x="0" y="0"/>
          <a:chExt cx="0" cy="0"/>
        </a:xfrm>
      </p:grpSpPr>
      <p:pic>
        <p:nvPicPr>
          <p:cNvPr id="169" name="Google Shape;169;p8"/>
          <p:cNvPicPr preferRelativeResize="0"/>
          <p:nvPr/>
        </p:nvPicPr>
        <p:blipFill rotWithShape="1">
          <a:blip r:embed="rId3">
            <a:alphaModFix/>
          </a:blip>
          <a:srcRect b="0" l="0" r="0" t="0"/>
          <a:stretch/>
        </p:blipFill>
        <p:spPr>
          <a:xfrm>
            <a:off x="630514" y="7532279"/>
            <a:ext cx="5192177" cy="4114800"/>
          </a:xfrm>
          <a:prstGeom prst="rect">
            <a:avLst/>
          </a:prstGeom>
          <a:noFill/>
          <a:ln>
            <a:noFill/>
          </a:ln>
        </p:spPr>
      </p:pic>
      <p:pic>
        <p:nvPicPr>
          <p:cNvPr id="170" name="Google Shape;170;p8"/>
          <p:cNvPicPr preferRelativeResize="0"/>
          <p:nvPr/>
        </p:nvPicPr>
        <p:blipFill rotWithShape="1">
          <a:blip r:embed="rId4">
            <a:alphaModFix/>
          </a:blip>
          <a:srcRect b="0" l="0" r="0" t="0"/>
          <a:stretch/>
        </p:blipFill>
        <p:spPr>
          <a:xfrm rot="291163">
            <a:off x="3525268" y="-1461483"/>
            <a:ext cx="6851435" cy="3382896"/>
          </a:xfrm>
          <a:prstGeom prst="rect">
            <a:avLst/>
          </a:prstGeom>
          <a:noFill/>
          <a:ln>
            <a:noFill/>
          </a:ln>
        </p:spPr>
      </p:pic>
      <p:pic>
        <p:nvPicPr>
          <p:cNvPr id="171" name="Google Shape;171;p8"/>
          <p:cNvPicPr preferRelativeResize="0"/>
          <p:nvPr/>
        </p:nvPicPr>
        <p:blipFill rotWithShape="1">
          <a:blip r:embed="rId5">
            <a:alphaModFix/>
          </a:blip>
          <a:srcRect b="0" l="0" r="0" t="0"/>
          <a:stretch/>
        </p:blipFill>
        <p:spPr>
          <a:xfrm>
            <a:off x="13095049" y="7761574"/>
            <a:ext cx="6211019" cy="4114800"/>
          </a:xfrm>
          <a:prstGeom prst="rect">
            <a:avLst/>
          </a:prstGeom>
          <a:noFill/>
          <a:ln>
            <a:noFill/>
          </a:ln>
        </p:spPr>
      </p:pic>
      <p:pic>
        <p:nvPicPr>
          <p:cNvPr id="172" name="Google Shape;172;p8"/>
          <p:cNvPicPr preferRelativeResize="0"/>
          <p:nvPr/>
        </p:nvPicPr>
        <p:blipFill rotWithShape="1">
          <a:blip r:embed="rId6">
            <a:alphaModFix/>
          </a:blip>
          <a:srcRect b="0" l="0" r="0" t="0"/>
          <a:stretch/>
        </p:blipFill>
        <p:spPr>
          <a:xfrm>
            <a:off x="-1542629" y="6704507"/>
            <a:ext cx="4346285" cy="4611443"/>
          </a:xfrm>
          <a:prstGeom prst="rect">
            <a:avLst/>
          </a:prstGeom>
          <a:noFill/>
          <a:ln>
            <a:noFill/>
          </a:ln>
        </p:spPr>
      </p:pic>
      <p:pic>
        <p:nvPicPr>
          <p:cNvPr id="173" name="Google Shape;173;p8"/>
          <p:cNvPicPr preferRelativeResize="0"/>
          <p:nvPr/>
        </p:nvPicPr>
        <p:blipFill rotWithShape="1">
          <a:blip r:embed="rId7">
            <a:alphaModFix/>
          </a:blip>
          <a:srcRect b="0" l="0" r="0" t="0"/>
          <a:stretch/>
        </p:blipFill>
        <p:spPr>
          <a:xfrm>
            <a:off x="7400463" y="-3341922"/>
            <a:ext cx="5694585" cy="6198188"/>
          </a:xfrm>
          <a:prstGeom prst="rect">
            <a:avLst/>
          </a:prstGeom>
          <a:noFill/>
          <a:ln>
            <a:noFill/>
          </a:ln>
        </p:spPr>
      </p:pic>
      <p:sp>
        <p:nvSpPr>
          <p:cNvPr id="174" name="Google Shape;174;p8"/>
          <p:cNvSpPr txBox="1"/>
          <p:nvPr/>
        </p:nvSpPr>
        <p:spPr>
          <a:xfrm>
            <a:off x="3319086" y="2033698"/>
            <a:ext cx="11649827" cy="1454406"/>
          </a:xfrm>
          <a:prstGeom prst="rect">
            <a:avLst/>
          </a:prstGeom>
          <a:noFill/>
          <a:ln>
            <a:noFill/>
          </a:ln>
        </p:spPr>
        <p:txBody>
          <a:bodyPr anchorCtr="0" anchor="t" bIns="0" lIns="0" spcFirstLastPara="1" rIns="0" wrap="square" tIns="0">
            <a:spAutoFit/>
          </a:bodyPr>
          <a:lstStyle/>
          <a:p>
            <a:pPr indent="0" lvl="0" marL="0" marR="0" rtl="0" algn="ctr">
              <a:lnSpc>
                <a:spcPct val="130003"/>
              </a:lnSpc>
              <a:spcBef>
                <a:spcPts val="0"/>
              </a:spcBef>
              <a:spcAft>
                <a:spcPts val="0"/>
              </a:spcAft>
              <a:buNone/>
            </a:pPr>
            <a:r>
              <a:rPr b="0" i="0" lang="en-US" sz="8479" u="none" cap="none" strike="noStrike">
                <a:solidFill>
                  <a:srgbClr val="BF7343"/>
                </a:solidFill>
                <a:latin typeface="Arial"/>
                <a:ea typeface="Arial"/>
                <a:cs typeface="Arial"/>
                <a:sym typeface="Arial"/>
              </a:rPr>
              <a:t>Your Assignment</a:t>
            </a:r>
            <a:endParaRPr/>
          </a:p>
        </p:txBody>
      </p:sp>
      <p:sp>
        <p:nvSpPr>
          <p:cNvPr id="175" name="Google Shape;175;p8"/>
          <p:cNvSpPr/>
          <p:nvPr/>
        </p:nvSpPr>
        <p:spPr>
          <a:xfrm rot="10800000">
            <a:off x="1028699" y="3712885"/>
            <a:ext cx="16230601" cy="5545415"/>
          </a:xfrm>
          <a:custGeom>
            <a:rect b="b" l="l" r="r" t="t"/>
            <a:pathLst>
              <a:path extrusionOk="0" h="9414259" w="27554126">
                <a:moveTo>
                  <a:pt x="27249326" y="0"/>
                </a:moveTo>
                <a:lnTo>
                  <a:pt x="304800" y="0"/>
                </a:lnTo>
                <a:cubicBezTo>
                  <a:pt x="135890" y="0"/>
                  <a:pt x="0" y="135890"/>
                  <a:pt x="0" y="304800"/>
                </a:cubicBezTo>
                <a:lnTo>
                  <a:pt x="0" y="9109459"/>
                </a:lnTo>
                <a:cubicBezTo>
                  <a:pt x="0" y="9278369"/>
                  <a:pt x="135890" y="9414259"/>
                  <a:pt x="304800" y="9414259"/>
                </a:cubicBezTo>
                <a:lnTo>
                  <a:pt x="27249326" y="9414259"/>
                </a:lnTo>
                <a:cubicBezTo>
                  <a:pt x="27418236" y="9414259"/>
                  <a:pt x="27554126" y="9278369"/>
                  <a:pt x="27554126" y="9109459"/>
                </a:cubicBezTo>
                <a:lnTo>
                  <a:pt x="27554126" y="304800"/>
                </a:lnTo>
                <a:cubicBezTo>
                  <a:pt x="27554126" y="135890"/>
                  <a:pt x="27418236" y="0"/>
                  <a:pt x="2724932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8"/>
          <p:cNvSpPr txBox="1"/>
          <p:nvPr/>
        </p:nvSpPr>
        <p:spPr>
          <a:xfrm>
            <a:off x="1352386" y="4160490"/>
            <a:ext cx="15560378" cy="4324984"/>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4100" u="none" cap="none" strike="noStrike">
                <a:solidFill>
                  <a:srgbClr val="BF7343"/>
                </a:solidFill>
                <a:latin typeface="Arial"/>
                <a:ea typeface="Arial"/>
                <a:cs typeface="Arial"/>
                <a:sym typeface="Arial"/>
              </a:rPr>
              <a:t>Step 1:</a:t>
            </a:r>
            <a:endParaRPr/>
          </a:p>
          <a:p>
            <a:pPr indent="-442597" lvl="1" marL="885195" marR="0" rtl="0" algn="just">
              <a:lnSpc>
                <a:spcPct val="140000"/>
              </a:lnSpc>
              <a:spcBef>
                <a:spcPts val="0"/>
              </a:spcBef>
              <a:spcAft>
                <a:spcPts val="0"/>
              </a:spcAft>
              <a:buClr>
                <a:srgbClr val="BF7343"/>
              </a:buClr>
              <a:buSzPts val="4100"/>
              <a:buFont typeface="Arial"/>
              <a:buChar char="•"/>
            </a:pPr>
            <a:r>
              <a:rPr b="0" i="0" lang="en-US" sz="4100" u="none" cap="none" strike="noStrike">
                <a:solidFill>
                  <a:srgbClr val="BF7343"/>
                </a:solidFill>
                <a:latin typeface="Arial"/>
                <a:ea typeface="Arial"/>
                <a:cs typeface="Arial"/>
                <a:sym typeface="Arial"/>
              </a:rPr>
              <a:t>Pick one artwork for personal analysis</a:t>
            </a:r>
            <a:endParaRPr/>
          </a:p>
          <a:p>
            <a:pPr indent="-590129" lvl="2" marL="1770391" marR="0" rtl="0" algn="just">
              <a:lnSpc>
                <a:spcPct val="140000"/>
              </a:lnSpc>
              <a:spcBef>
                <a:spcPts val="0"/>
              </a:spcBef>
              <a:spcAft>
                <a:spcPts val="0"/>
              </a:spcAft>
              <a:buClr>
                <a:srgbClr val="BF7343"/>
              </a:buClr>
              <a:buSzPts val="4100"/>
              <a:buFont typeface="Arial"/>
              <a:buChar char="⚬"/>
            </a:pPr>
            <a:r>
              <a:rPr b="0" i="0" lang="en-US" sz="4100" u="none" cap="none" strike="noStrike">
                <a:solidFill>
                  <a:srgbClr val="BF7343"/>
                </a:solidFill>
                <a:latin typeface="Arial"/>
                <a:ea typeface="Arial"/>
                <a:cs typeface="Arial"/>
                <a:sym typeface="Arial"/>
              </a:rPr>
              <a:t>Do you like it? How does it make you feel?</a:t>
            </a:r>
            <a:endParaRPr/>
          </a:p>
          <a:p>
            <a:pPr indent="-590129" lvl="2" marL="1770391" marR="0" rtl="0" algn="just">
              <a:lnSpc>
                <a:spcPct val="140000"/>
              </a:lnSpc>
              <a:spcBef>
                <a:spcPts val="0"/>
              </a:spcBef>
              <a:spcAft>
                <a:spcPts val="0"/>
              </a:spcAft>
              <a:buClr>
                <a:srgbClr val="BF7343"/>
              </a:buClr>
              <a:buSzPts val="4100"/>
              <a:buFont typeface="Arial"/>
              <a:buChar char="⚬"/>
            </a:pPr>
            <a:r>
              <a:rPr b="0" i="0" lang="en-US" sz="4100" u="none" cap="none" strike="noStrike">
                <a:solidFill>
                  <a:srgbClr val="BF7343"/>
                </a:solidFill>
                <a:latin typeface="Arial"/>
                <a:ea typeface="Arial"/>
                <a:cs typeface="Arial"/>
                <a:sym typeface="Arial"/>
              </a:rPr>
              <a:t>What artistic elements are used in this piece, and why?</a:t>
            </a:r>
            <a:endParaRPr/>
          </a:p>
          <a:p>
            <a:pPr indent="-663896" lvl="3" marL="2655586" marR="0" rtl="0" algn="just">
              <a:lnSpc>
                <a:spcPct val="140000"/>
              </a:lnSpc>
              <a:spcBef>
                <a:spcPts val="0"/>
              </a:spcBef>
              <a:spcAft>
                <a:spcPts val="0"/>
              </a:spcAft>
              <a:buClr>
                <a:srgbClr val="BF7343"/>
              </a:buClr>
              <a:buSzPts val="4100"/>
              <a:buFont typeface="Arial"/>
              <a:buChar char="￭"/>
            </a:pPr>
            <a:r>
              <a:rPr b="0" i="0" lang="en-US" sz="4100" u="none" cap="none" strike="noStrike">
                <a:solidFill>
                  <a:srgbClr val="BF7343"/>
                </a:solidFill>
                <a:latin typeface="Arial"/>
                <a:ea typeface="Arial"/>
                <a:cs typeface="Arial"/>
                <a:sym typeface="Arial"/>
              </a:rPr>
              <a:t>think: colour to depict emotion, depth for emphasis, etc.</a:t>
            </a:r>
            <a:endParaRPr/>
          </a:p>
          <a:p>
            <a:pPr indent="0" lvl="0" marL="0" marR="0" rtl="0" algn="just">
              <a:lnSpc>
                <a:spcPct val="140000"/>
              </a:lnSpc>
              <a:spcBef>
                <a:spcPts val="0"/>
              </a:spcBef>
              <a:spcAft>
                <a:spcPts val="0"/>
              </a:spcAft>
              <a:buNone/>
            </a:pPr>
            <a:r>
              <a:t/>
            </a:r>
            <a:endParaRPr b="0" i="0" sz="4100" u="none" cap="none" strike="noStrike">
              <a:solidFill>
                <a:srgbClr val="BF7343"/>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5ED"/>
        </a:solidFill>
      </p:bgPr>
    </p:bg>
    <p:spTree>
      <p:nvGrpSpPr>
        <p:cNvPr id="180" name="Shape 180"/>
        <p:cNvGrpSpPr/>
        <p:nvPr/>
      </p:nvGrpSpPr>
      <p:grpSpPr>
        <a:xfrm>
          <a:off x="0" y="0"/>
          <a:ext cx="0" cy="0"/>
          <a:chOff x="0" y="0"/>
          <a:chExt cx="0" cy="0"/>
        </a:xfrm>
      </p:grpSpPr>
      <p:pic>
        <p:nvPicPr>
          <p:cNvPr id="181" name="Google Shape;181;p9"/>
          <p:cNvPicPr preferRelativeResize="0"/>
          <p:nvPr/>
        </p:nvPicPr>
        <p:blipFill rotWithShape="1">
          <a:blip r:embed="rId3">
            <a:alphaModFix/>
          </a:blip>
          <a:srcRect b="0" l="0" r="0" t="0"/>
          <a:stretch/>
        </p:blipFill>
        <p:spPr>
          <a:xfrm>
            <a:off x="630514" y="7532279"/>
            <a:ext cx="5192177" cy="4114800"/>
          </a:xfrm>
          <a:prstGeom prst="rect">
            <a:avLst/>
          </a:prstGeom>
          <a:noFill/>
          <a:ln>
            <a:noFill/>
          </a:ln>
        </p:spPr>
      </p:pic>
      <p:pic>
        <p:nvPicPr>
          <p:cNvPr id="182" name="Google Shape;182;p9"/>
          <p:cNvPicPr preferRelativeResize="0"/>
          <p:nvPr/>
        </p:nvPicPr>
        <p:blipFill rotWithShape="1">
          <a:blip r:embed="rId4">
            <a:alphaModFix/>
          </a:blip>
          <a:srcRect b="0" l="0" r="0" t="0"/>
          <a:stretch/>
        </p:blipFill>
        <p:spPr>
          <a:xfrm rot="291163">
            <a:off x="3525268" y="-1461483"/>
            <a:ext cx="6851435" cy="3382896"/>
          </a:xfrm>
          <a:prstGeom prst="rect">
            <a:avLst/>
          </a:prstGeom>
          <a:noFill/>
          <a:ln>
            <a:noFill/>
          </a:ln>
        </p:spPr>
      </p:pic>
      <p:pic>
        <p:nvPicPr>
          <p:cNvPr id="183" name="Google Shape;183;p9"/>
          <p:cNvPicPr preferRelativeResize="0"/>
          <p:nvPr/>
        </p:nvPicPr>
        <p:blipFill rotWithShape="1">
          <a:blip r:embed="rId5">
            <a:alphaModFix/>
          </a:blip>
          <a:srcRect b="0" l="0" r="0" t="0"/>
          <a:stretch/>
        </p:blipFill>
        <p:spPr>
          <a:xfrm>
            <a:off x="13095049" y="7761574"/>
            <a:ext cx="6211019" cy="4114800"/>
          </a:xfrm>
          <a:prstGeom prst="rect">
            <a:avLst/>
          </a:prstGeom>
          <a:noFill/>
          <a:ln>
            <a:noFill/>
          </a:ln>
        </p:spPr>
      </p:pic>
      <p:pic>
        <p:nvPicPr>
          <p:cNvPr id="184" name="Google Shape;184;p9"/>
          <p:cNvPicPr preferRelativeResize="0"/>
          <p:nvPr/>
        </p:nvPicPr>
        <p:blipFill rotWithShape="1">
          <a:blip r:embed="rId6">
            <a:alphaModFix/>
          </a:blip>
          <a:srcRect b="0" l="0" r="0" t="0"/>
          <a:stretch/>
        </p:blipFill>
        <p:spPr>
          <a:xfrm>
            <a:off x="-1542629" y="6704507"/>
            <a:ext cx="4346285" cy="4611443"/>
          </a:xfrm>
          <a:prstGeom prst="rect">
            <a:avLst/>
          </a:prstGeom>
          <a:noFill/>
          <a:ln>
            <a:noFill/>
          </a:ln>
        </p:spPr>
      </p:pic>
      <p:pic>
        <p:nvPicPr>
          <p:cNvPr id="185" name="Google Shape;185;p9"/>
          <p:cNvPicPr preferRelativeResize="0"/>
          <p:nvPr/>
        </p:nvPicPr>
        <p:blipFill rotWithShape="1">
          <a:blip r:embed="rId7">
            <a:alphaModFix/>
          </a:blip>
          <a:srcRect b="0" l="0" r="0" t="0"/>
          <a:stretch/>
        </p:blipFill>
        <p:spPr>
          <a:xfrm>
            <a:off x="7400463" y="-3341922"/>
            <a:ext cx="5694585" cy="6198188"/>
          </a:xfrm>
          <a:prstGeom prst="rect">
            <a:avLst/>
          </a:prstGeom>
          <a:noFill/>
          <a:ln>
            <a:noFill/>
          </a:ln>
        </p:spPr>
      </p:pic>
      <p:sp>
        <p:nvSpPr>
          <p:cNvPr id="186" name="Google Shape;186;p9"/>
          <p:cNvSpPr txBox="1"/>
          <p:nvPr/>
        </p:nvSpPr>
        <p:spPr>
          <a:xfrm>
            <a:off x="3319086" y="2033698"/>
            <a:ext cx="11649827" cy="1454406"/>
          </a:xfrm>
          <a:prstGeom prst="rect">
            <a:avLst/>
          </a:prstGeom>
          <a:noFill/>
          <a:ln>
            <a:noFill/>
          </a:ln>
        </p:spPr>
        <p:txBody>
          <a:bodyPr anchorCtr="0" anchor="t" bIns="0" lIns="0" spcFirstLastPara="1" rIns="0" wrap="square" tIns="0">
            <a:spAutoFit/>
          </a:bodyPr>
          <a:lstStyle/>
          <a:p>
            <a:pPr indent="0" lvl="0" marL="0" marR="0" rtl="0" algn="ctr">
              <a:lnSpc>
                <a:spcPct val="130003"/>
              </a:lnSpc>
              <a:spcBef>
                <a:spcPts val="0"/>
              </a:spcBef>
              <a:spcAft>
                <a:spcPts val="0"/>
              </a:spcAft>
              <a:buNone/>
            </a:pPr>
            <a:r>
              <a:rPr b="0" i="0" lang="en-US" sz="8479" u="none" cap="none" strike="noStrike">
                <a:solidFill>
                  <a:srgbClr val="BF7343"/>
                </a:solidFill>
                <a:latin typeface="Arial"/>
                <a:ea typeface="Arial"/>
                <a:cs typeface="Arial"/>
                <a:sym typeface="Arial"/>
              </a:rPr>
              <a:t>Your Assignment</a:t>
            </a:r>
            <a:endParaRPr/>
          </a:p>
        </p:txBody>
      </p:sp>
      <p:sp>
        <p:nvSpPr>
          <p:cNvPr id="187" name="Google Shape;187;p9"/>
          <p:cNvSpPr/>
          <p:nvPr/>
        </p:nvSpPr>
        <p:spPr>
          <a:xfrm rot="10800000">
            <a:off x="1028699" y="3712885"/>
            <a:ext cx="16799145" cy="5545415"/>
          </a:xfrm>
          <a:custGeom>
            <a:rect b="b" l="l" r="r" t="t"/>
            <a:pathLst>
              <a:path extrusionOk="0" h="9414259" w="28519323">
                <a:moveTo>
                  <a:pt x="28214523" y="0"/>
                </a:moveTo>
                <a:lnTo>
                  <a:pt x="304800" y="0"/>
                </a:lnTo>
                <a:cubicBezTo>
                  <a:pt x="135890" y="0"/>
                  <a:pt x="0" y="135890"/>
                  <a:pt x="0" y="304800"/>
                </a:cubicBezTo>
                <a:lnTo>
                  <a:pt x="0" y="9109459"/>
                </a:lnTo>
                <a:cubicBezTo>
                  <a:pt x="0" y="9278369"/>
                  <a:pt x="135890" y="9414259"/>
                  <a:pt x="304800" y="9414259"/>
                </a:cubicBezTo>
                <a:lnTo>
                  <a:pt x="28214523" y="9414259"/>
                </a:lnTo>
                <a:cubicBezTo>
                  <a:pt x="28383433" y="9414259"/>
                  <a:pt x="28519323" y="9278369"/>
                  <a:pt x="28519323" y="9109459"/>
                </a:cubicBezTo>
                <a:lnTo>
                  <a:pt x="28519323" y="304800"/>
                </a:lnTo>
                <a:cubicBezTo>
                  <a:pt x="28519323" y="135890"/>
                  <a:pt x="28383433" y="0"/>
                  <a:pt x="2821452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9"/>
          <p:cNvSpPr txBox="1"/>
          <p:nvPr/>
        </p:nvSpPr>
        <p:spPr>
          <a:xfrm>
            <a:off x="1105615" y="4539953"/>
            <a:ext cx="16399500" cy="303402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4300" u="none" cap="none" strike="noStrike">
                <a:solidFill>
                  <a:srgbClr val="BF7343"/>
                </a:solidFill>
                <a:latin typeface="Arial"/>
                <a:ea typeface="Arial"/>
                <a:cs typeface="Arial"/>
                <a:sym typeface="Arial"/>
              </a:rPr>
              <a:t>Step 2:</a:t>
            </a:r>
            <a:endParaRPr/>
          </a:p>
          <a:p>
            <a:pPr indent="-464186" lvl="1" marL="928373" marR="0" rtl="0" algn="l">
              <a:lnSpc>
                <a:spcPct val="140000"/>
              </a:lnSpc>
              <a:spcBef>
                <a:spcPts val="0"/>
              </a:spcBef>
              <a:spcAft>
                <a:spcPts val="0"/>
              </a:spcAft>
              <a:buClr>
                <a:srgbClr val="BF7343"/>
              </a:buClr>
              <a:buSzPts val="4300"/>
              <a:buFont typeface="Arial"/>
              <a:buChar char="•"/>
            </a:pPr>
            <a:r>
              <a:rPr b="0" i="0" lang="en-US" sz="4300" u="none" cap="none" strike="noStrike">
                <a:solidFill>
                  <a:srgbClr val="BF7343"/>
                </a:solidFill>
                <a:latin typeface="Arial"/>
                <a:ea typeface="Arial"/>
                <a:cs typeface="Arial"/>
                <a:sym typeface="Arial"/>
              </a:rPr>
              <a:t>Pick at least 2 other painting to analyse Lawren</a:t>
            </a:r>
            <a:endParaRPr/>
          </a:p>
          <a:p>
            <a:pPr indent="-618916" lvl="2" marL="1856749" marR="0" rtl="0" algn="l">
              <a:lnSpc>
                <a:spcPct val="140000"/>
              </a:lnSpc>
              <a:spcBef>
                <a:spcPts val="0"/>
              </a:spcBef>
              <a:spcAft>
                <a:spcPts val="0"/>
              </a:spcAft>
              <a:buClr>
                <a:srgbClr val="BF7343"/>
              </a:buClr>
              <a:buSzPts val="4300"/>
              <a:buFont typeface="Arial"/>
              <a:buChar char="⚬"/>
            </a:pPr>
            <a:r>
              <a:rPr b="0" i="0" lang="en-US" sz="4300" u="none" cap="none" strike="noStrike">
                <a:solidFill>
                  <a:srgbClr val="BF7343"/>
                </a:solidFill>
                <a:latin typeface="Arial"/>
                <a:ea typeface="Arial"/>
                <a:cs typeface="Arial"/>
                <a:sym typeface="Arial"/>
              </a:rPr>
              <a:t>how does this work reflect the society that Lawren grew up in?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