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Arimo"/>
      <p:regular r:id="rId19"/>
      <p:bold r:id="rId20"/>
      <p:italic r:id="rId21"/>
      <p:boldItalic r:id="rId22"/>
    </p:embeddedFont>
    <p:embeddedFont>
      <p:font typeface="Poppins Medium"/>
      <p:regular r:id="rId23"/>
      <p:bold r:id="rId24"/>
      <p:italic r:id="rId25"/>
      <p:boldItalic r:id="rId26"/>
    </p:embeddedFont>
    <p:embeddedFont>
      <p:font typeface="Poppins ExtraBold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oIPxO9darCiNINAbQg+qqmoSH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.fntdata"/><Relationship Id="rId22" Type="http://schemas.openxmlformats.org/officeDocument/2006/relationships/font" Target="fonts/Arimo-boldItalic.fntdata"/><Relationship Id="rId21" Type="http://schemas.openxmlformats.org/officeDocument/2006/relationships/font" Target="fonts/Arimo-italic.fntdata"/><Relationship Id="rId24" Type="http://schemas.openxmlformats.org/officeDocument/2006/relationships/font" Target="fonts/PoppinsMedium-bold.fntdata"/><Relationship Id="rId23" Type="http://schemas.openxmlformats.org/officeDocument/2006/relationships/font" Target="fonts/Poppins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Medium-boldItalic.fntdata"/><Relationship Id="rId25" Type="http://schemas.openxmlformats.org/officeDocument/2006/relationships/font" Target="fonts/PoppinsMedium-italic.fntdata"/><Relationship Id="rId28" Type="http://schemas.openxmlformats.org/officeDocument/2006/relationships/font" Target="fonts/PoppinsExtraBold-boldItalic.fntdata"/><Relationship Id="rId27" Type="http://schemas.openxmlformats.org/officeDocument/2006/relationships/font" Target="fonts/Poppi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rim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One ingredient at a time, using a cookbook, with your mom, etc.</a:t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If video doesn’t automatically play: https://www.youtube.com/watch?v=bxM6irrUsh8</a:t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If video doesn’t automatically play: https://www.youtube.com/watch?v=VKJOlub5Pxs</a:t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1.jpg"/><Relationship Id="rId7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>
            <a:off x="5897880" y="6933484"/>
            <a:ext cx="6492240" cy="0"/>
          </a:xfrm>
          <a:prstGeom prst="straightConnector1">
            <a:avLst/>
          </a:prstGeom>
          <a:noFill/>
          <a:ln cap="rnd" cmpd="sng" w="933450">
            <a:solidFill>
              <a:srgbClr val="FFD63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5" name="Google Shape;85;p1"/>
          <p:cNvGrpSpPr/>
          <p:nvPr/>
        </p:nvGrpSpPr>
        <p:grpSpPr>
          <a:xfrm>
            <a:off x="-2930944" y="4262187"/>
            <a:ext cx="6351276" cy="6379745"/>
            <a:chOff x="1813" y="0"/>
            <a:chExt cx="809173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15507451" y="-1236245"/>
            <a:ext cx="6351276" cy="6379745"/>
            <a:chOff x="1813" y="0"/>
            <a:chExt cx="809173" cy="812800"/>
          </a:xfrm>
        </p:grpSpPr>
        <p:sp>
          <p:nvSpPr>
            <p:cNvPr id="89" name="Google Shape;89;p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58142" y="2501638"/>
            <a:ext cx="3516284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9227" y="3625588"/>
            <a:ext cx="351628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492437" y="1400296"/>
            <a:ext cx="11418858" cy="412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30"/>
              <a:buFont typeface="Arial"/>
              <a:buNone/>
            </a:pPr>
            <a:r>
              <a:rPr b="0" i="0" lang="en-US" sz="1153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The Industrial Revolution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035498" y="6509259"/>
            <a:ext cx="6376509" cy="583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…through snacks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28700" y="8658860"/>
            <a:ext cx="8115300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By: </a:t>
            </a:r>
            <a:r>
              <a:rPr b="0" i="0" lang="en-US" sz="27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The Canadian Industrial Heritage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0"/>
          <p:cNvGrpSpPr/>
          <p:nvPr/>
        </p:nvGrpSpPr>
        <p:grpSpPr>
          <a:xfrm>
            <a:off x="190162" y="34804"/>
            <a:ext cx="8850136" cy="10431661"/>
            <a:chOff x="0" y="-38100"/>
            <a:chExt cx="2330900" cy="2747433"/>
          </a:xfrm>
        </p:grpSpPr>
        <p:sp>
          <p:nvSpPr>
            <p:cNvPr id="236" name="Google Shape;236;p10"/>
            <p:cNvSpPr/>
            <p:nvPr/>
          </p:nvSpPr>
          <p:spPr>
            <a:xfrm>
              <a:off x="0" y="0"/>
              <a:ext cx="2330900" cy="2709333"/>
            </a:xfrm>
            <a:custGeom>
              <a:rect b="b" l="l" r="r" t="t"/>
              <a:pathLst>
                <a:path extrusionOk="0" h="2709333" w="2330900">
                  <a:moveTo>
                    <a:pt x="0" y="0"/>
                  </a:moveTo>
                  <a:lnTo>
                    <a:pt x="2330900" y="0"/>
                  </a:lnTo>
                  <a:lnTo>
                    <a:pt x="23309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D26"/>
            </a:solidFill>
            <a:ln>
              <a:noFill/>
            </a:ln>
          </p:spPr>
        </p:sp>
        <p:sp>
          <p:nvSpPr>
            <p:cNvPr id="237" name="Google Shape;237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0"/>
          <p:cNvGrpSpPr/>
          <p:nvPr/>
        </p:nvGrpSpPr>
        <p:grpSpPr>
          <a:xfrm>
            <a:off x="-2900865" y="5345029"/>
            <a:ext cx="6351276" cy="6379745"/>
            <a:chOff x="1813" y="0"/>
            <a:chExt cx="809173" cy="812800"/>
          </a:xfrm>
        </p:grpSpPr>
        <p:sp>
          <p:nvSpPr>
            <p:cNvPr id="239" name="Google Shape;239;p1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b="0" l="7851" r="7850" t="0"/>
          <a:stretch/>
        </p:blipFill>
        <p:spPr>
          <a:xfrm>
            <a:off x="9651546" y="1424141"/>
            <a:ext cx="7835044" cy="743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7778" y="8534901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88184" y="-1826777"/>
            <a:ext cx="2633768" cy="308206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"/>
          <p:cNvSpPr txBox="1"/>
          <p:nvPr/>
        </p:nvSpPr>
        <p:spPr>
          <a:xfrm>
            <a:off x="2371031" y="2857120"/>
            <a:ext cx="2421711" cy="816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59" lvl="1" marL="604518" marR="0" rtl="0" algn="just">
              <a:lnSpc>
                <a:spcPct val="17497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1028700" y="1360067"/>
            <a:ext cx="7200013" cy="794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10"/>
              <a:buFont typeface="Arial"/>
              <a:buNone/>
            </a:pPr>
            <a:r>
              <a:rPr b="0" i="0" lang="en-US" sz="5910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Whole Grain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1"/>
          <p:cNvGrpSpPr/>
          <p:nvPr/>
        </p:nvGrpSpPr>
        <p:grpSpPr>
          <a:xfrm>
            <a:off x="14083658" y="6068428"/>
            <a:ext cx="6351276" cy="6379745"/>
            <a:chOff x="1813" y="0"/>
            <a:chExt cx="809173" cy="812800"/>
          </a:xfrm>
        </p:grpSpPr>
        <p:sp>
          <p:nvSpPr>
            <p:cNvPr id="251" name="Google Shape;251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11"/>
          <p:cNvSpPr txBox="1"/>
          <p:nvPr/>
        </p:nvSpPr>
        <p:spPr>
          <a:xfrm>
            <a:off x="9311775" y="785525"/>
            <a:ext cx="89763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78"/>
              <a:buFont typeface="Arial"/>
              <a:buNone/>
            </a:pPr>
            <a:r>
              <a:rPr b="0" i="0" lang="en-US" sz="8578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Something Sweet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78"/>
              <a:buFont typeface="Arial"/>
              <a:buNone/>
            </a:pPr>
            <a:r>
              <a:rPr b="0" i="0" lang="en-US" sz="8578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(in moderation)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711392" y="7512327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5069260" y="-1461757"/>
            <a:ext cx="5918033" cy="539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753" y="-229470"/>
            <a:ext cx="5970671" cy="5970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4803" y="5454927"/>
            <a:ext cx="617606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4521" y="1028700"/>
            <a:ext cx="275691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/>
          <p:nvPr/>
        </p:nvSpPr>
        <p:spPr>
          <a:xfrm>
            <a:off x="9691425" y="4926915"/>
            <a:ext cx="78078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58" lvl="1" marL="604518" marR="0" rtl="0" algn="just">
              <a:lnSpc>
                <a:spcPct val="2500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Chocolate chips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58" lvl="1" marL="604518" marR="0" rtl="0" algn="just">
              <a:lnSpc>
                <a:spcPct val="2500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250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t/>
            </a:r>
            <a:endParaRPr b="0" i="0" sz="2799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2"/>
          <p:cNvGrpSpPr/>
          <p:nvPr/>
        </p:nvGrpSpPr>
        <p:grpSpPr>
          <a:xfrm>
            <a:off x="0" y="7480269"/>
            <a:ext cx="18287996" cy="3230762"/>
            <a:chOff x="0" y="-38100"/>
            <a:chExt cx="4816592" cy="850900"/>
          </a:xfrm>
        </p:grpSpPr>
        <p:sp>
          <p:nvSpPr>
            <p:cNvPr id="265" name="Google Shape;265;p12"/>
            <p:cNvSpPr/>
            <p:nvPr/>
          </p:nvSpPr>
          <p:spPr>
            <a:xfrm>
              <a:off x="0" y="0"/>
              <a:ext cx="4816592" cy="701121"/>
            </a:xfrm>
            <a:custGeom>
              <a:rect b="b" l="l" r="r" t="t"/>
              <a:pathLst>
                <a:path extrusionOk="0" h="70112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01121"/>
                  </a:lnTo>
                  <a:lnTo>
                    <a:pt x="0" y="701121"/>
                  </a:lnTo>
                  <a:close/>
                </a:path>
              </a:pathLst>
            </a:custGeom>
            <a:solidFill>
              <a:srgbClr val="094D26"/>
            </a:solidFill>
            <a:ln>
              <a:noFill/>
            </a:ln>
          </p:spPr>
        </p:sp>
        <p:sp>
          <p:nvSpPr>
            <p:cNvPr id="266" name="Google Shape;266;p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081" y="-849730"/>
            <a:ext cx="2633768" cy="3082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2"/>
          <p:cNvGrpSpPr/>
          <p:nvPr/>
        </p:nvGrpSpPr>
        <p:grpSpPr>
          <a:xfrm>
            <a:off x="14631094" y="7624930"/>
            <a:ext cx="6351276" cy="6379745"/>
            <a:chOff x="1813" y="0"/>
            <a:chExt cx="809173" cy="812800"/>
          </a:xfrm>
        </p:grpSpPr>
        <p:sp>
          <p:nvSpPr>
            <p:cNvPr id="269" name="Google Shape;269;p1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1360887"/>
            <a:ext cx="7897413" cy="789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94448" y="6418549"/>
            <a:ext cx="5052462" cy="340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9541042" y="1187754"/>
            <a:ext cx="7203447" cy="825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72"/>
              <a:buFont typeface="Arial"/>
              <a:buNone/>
            </a:pPr>
            <a:r>
              <a:rPr b="0" i="0" lang="en-US" sz="5672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Flavour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9541042" y="3095976"/>
            <a:ext cx="8005868" cy="475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Vanilla Extract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32522" y="-670448"/>
            <a:ext cx="5918033" cy="5390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13"/>
          <p:cNvGrpSpPr/>
          <p:nvPr/>
        </p:nvGrpSpPr>
        <p:grpSpPr>
          <a:xfrm>
            <a:off x="-596946" y="7288763"/>
            <a:ext cx="6351276" cy="6379745"/>
            <a:chOff x="1813" y="0"/>
            <a:chExt cx="809173" cy="812800"/>
          </a:xfrm>
        </p:grpSpPr>
        <p:sp>
          <p:nvSpPr>
            <p:cNvPr id="281" name="Google Shape;281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3"/>
          <p:cNvGrpSpPr/>
          <p:nvPr/>
        </p:nvGrpSpPr>
        <p:grpSpPr>
          <a:xfrm>
            <a:off x="13735356" y="-3189872"/>
            <a:ext cx="6698800" cy="6728826"/>
            <a:chOff x="1813" y="0"/>
            <a:chExt cx="809173" cy="812800"/>
          </a:xfrm>
        </p:grpSpPr>
        <p:sp>
          <p:nvSpPr>
            <p:cNvPr id="284" name="Google Shape;284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6" name="Google Shape;2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3810562" y="6358368"/>
            <a:ext cx="5918033" cy="539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 txBox="1"/>
          <p:nvPr/>
        </p:nvSpPr>
        <p:spPr>
          <a:xfrm>
            <a:off x="4572000" y="1138050"/>
            <a:ext cx="11230800" cy="80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4"/>
              <a:buFont typeface="Arial"/>
              <a:buNone/>
            </a:pPr>
            <a:r>
              <a:rPr b="0" i="0" lang="en-US" sz="7654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Step 1: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4"/>
              <a:buFont typeface="Arial"/>
              <a:buNone/>
            </a:pPr>
            <a:r>
              <a:rPr b="0" i="0" lang="en-US" sz="7654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Fill out your Scientific Method Sheets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4"/>
              <a:buFont typeface="Arial"/>
              <a:buNone/>
            </a:pPr>
            <a:r>
              <a:t/>
            </a:r>
            <a:endParaRPr b="0" i="0" sz="7654" u="none" cap="none" strike="noStrike">
              <a:solidFill>
                <a:srgbClr val="FFD63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just">
              <a:lnSpc>
                <a:spcPct val="115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4"/>
              <a:buFont typeface="Arial"/>
              <a:buNone/>
            </a:pPr>
            <a:r>
              <a:rPr b="0" i="0" lang="en-US" sz="7654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Step 2: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4"/>
              <a:buFont typeface="Arial"/>
              <a:buNone/>
            </a:pPr>
            <a:r>
              <a:rPr b="0" i="0" lang="en-US" sz="7654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Experiment!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07274" y="8318844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3463" y="-1057122"/>
            <a:ext cx="2633768" cy="308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"/>
          <p:cNvGrpSpPr/>
          <p:nvPr/>
        </p:nvGrpSpPr>
        <p:grpSpPr>
          <a:xfrm>
            <a:off x="2128689" y="-144661"/>
            <a:ext cx="16159311" cy="10431661"/>
            <a:chOff x="0" y="-38100"/>
            <a:chExt cx="4255950" cy="2747433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4255950" cy="2709333"/>
            </a:xfrm>
            <a:custGeom>
              <a:rect b="b" l="l" r="r" t="t"/>
              <a:pathLst>
                <a:path extrusionOk="0" h="2709333" w="4255950">
                  <a:moveTo>
                    <a:pt x="0" y="0"/>
                  </a:moveTo>
                  <a:lnTo>
                    <a:pt x="4255950" y="0"/>
                  </a:lnTo>
                  <a:lnTo>
                    <a:pt x="425595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D26"/>
            </a:solidFill>
            <a:ln>
              <a:noFill/>
            </a:ln>
          </p:spPr>
        </p:sp>
        <p:sp>
          <p:nvSpPr>
            <p:cNvPr id="102" name="Google Shape;102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2142919" y="6897736"/>
            <a:ext cx="6351276" cy="6379745"/>
            <a:chOff x="1813" y="0"/>
            <a:chExt cx="809173" cy="812800"/>
          </a:xfrm>
        </p:grpSpPr>
        <p:sp>
          <p:nvSpPr>
            <p:cNvPr id="104" name="Google Shape;104;p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14720199" y="-3550536"/>
            <a:ext cx="6351276" cy="6379745"/>
            <a:chOff x="1813" y="0"/>
            <a:chExt cx="809173" cy="812800"/>
          </a:xfrm>
        </p:grpSpPr>
        <p:sp>
          <p:nvSpPr>
            <p:cNvPr id="107" name="Google Shape;107;p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221" y="7717265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0562" y="-1475220"/>
            <a:ext cx="2936822" cy="343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810562" y="6358368"/>
            <a:ext cx="5918033" cy="539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3342" y="1028700"/>
            <a:ext cx="7550658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9443578" y="2548649"/>
            <a:ext cx="8461789" cy="3143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78"/>
              <a:buFont typeface="Arial"/>
              <a:buNone/>
            </a:pPr>
            <a:r>
              <a:rPr b="0" i="0" lang="en-US" sz="8578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do you follow a recipe at home?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1634893" y="6034836"/>
            <a:ext cx="2462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32522" y="-670448"/>
            <a:ext cx="5918033" cy="5390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3"/>
          <p:cNvGrpSpPr/>
          <p:nvPr/>
        </p:nvGrpSpPr>
        <p:grpSpPr>
          <a:xfrm>
            <a:off x="-596946" y="7288763"/>
            <a:ext cx="6351276" cy="6379745"/>
            <a:chOff x="1813" y="0"/>
            <a:chExt cx="809173" cy="812800"/>
          </a:xfrm>
        </p:grpSpPr>
        <p:sp>
          <p:nvSpPr>
            <p:cNvPr id="121" name="Google Shape;121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3735356" y="-3189872"/>
            <a:ext cx="6698800" cy="6728826"/>
            <a:chOff x="1813" y="0"/>
            <a:chExt cx="809173" cy="812800"/>
          </a:xfrm>
        </p:grpSpPr>
        <p:sp>
          <p:nvSpPr>
            <p:cNvPr id="124" name="Google Shape;124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3810562" y="6358368"/>
            <a:ext cx="5918033" cy="5390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2093103" y="453189"/>
            <a:ext cx="80727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78"/>
              <a:buFont typeface="Arial"/>
              <a:buNone/>
            </a:pPr>
            <a:r>
              <a:rPr b="0" i="0" lang="en-US" sz="8578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does a factory follow a recipe?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07274" y="8318844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3463" y="-1057122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 title="Assembly Line History | Learn the background of the assembly lines and what made them so important"/>
          <p:cNvPicPr preferRelativeResize="0"/>
          <p:nvPr/>
        </p:nvPicPr>
        <p:blipFill rotWithShape="1">
          <a:blip r:embed="rId5">
            <a:alphaModFix/>
          </a:blip>
          <a:srcRect b="0" l="-2840" r="2838" t="0"/>
          <a:stretch/>
        </p:blipFill>
        <p:spPr>
          <a:xfrm>
            <a:off x="7487175" y="3813475"/>
            <a:ext cx="9617200" cy="56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2819400" y="5752743"/>
            <a:ext cx="5220930" cy="532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1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Play video until 6:33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32522" y="-670448"/>
            <a:ext cx="5918033" cy="5390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4"/>
          <p:cNvGrpSpPr/>
          <p:nvPr/>
        </p:nvGrpSpPr>
        <p:grpSpPr>
          <a:xfrm>
            <a:off x="-596946" y="7288763"/>
            <a:ext cx="6351276" cy="6379745"/>
            <a:chOff x="1813" y="0"/>
            <a:chExt cx="809173" cy="812800"/>
          </a:xfrm>
        </p:grpSpPr>
        <p:sp>
          <p:nvSpPr>
            <p:cNvPr id="138" name="Google Shape;138;p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>
            <a:off x="13735356" y="-3189872"/>
            <a:ext cx="6698800" cy="6728826"/>
            <a:chOff x="1813" y="0"/>
            <a:chExt cx="809173" cy="812800"/>
          </a:xfrm>
        </p:grpSpPr>
        <p:sp>
          <p:nvSpPr>
            <p:cNvPr id="141" name="Google Shape;141;p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4"/>
          <p:cNvSpPr txBox="1"/>
          <p:nvPr/>
        </p:nvSpPr>
        <p:spPr>
          <a:xfrm>
            <a:off x="1686377" y="284803"/>
            <a:ext cx="10717086" cy="1011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65"/>
              <a:buFont typeface="Arial"/>
              <a:buNone/>
            </a:pPr>
            <a:r>
              <a:rPr b="0" i="0" lang="en-US" sz="3565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Let's make an educated guess....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3810562" y="6358368"/>
            <a:ext cx="5918033" cy="5390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3821042" y="2491730"/>
            <a:ext cx="10645915" cy="5455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54"/>
              <a:buFont typeface="Arial"/>
              <a:buNone/>
            </a:pPr>
            <a:r>
              <a:rPr b="0" i="0" lang="en-US" sz="9054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would be faster, making something with or without an assembly line?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07274" y="8318844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3463" y="-1057122"/>
            <a:ext cx="2633768" cy="308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32522" y="-670448"/>
            <a:ext cx="5918033" cy="5390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"/>
          <p:cNvGrpSpPr/>
          <p:nvPr/>
        </p:nvGrpSpPr>
        <p:grpSpPr>
          <a:xfrm>
            <a:off x="-596946" y="7288763"/>
            <a:ext cx="6351276" cy="6379745"/>
            <a:chOff x="1813" y="0"/>
            <a:chExt cx="809173" cy="812800"/>
          </a:xfrm>
        </p:grpSpPr>
        <p:sp>
          <p:nvSpPr>
            <p:cNvPr id="154" name="Google Shape;154;p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5"/>
          <p:cNvGrpSpPr/>
          <p:nvPr/>
        </p:nvGrpSpPr>
        <p:grpSpPr>
          <a:xfrm>
            <a:off x="13735356" y="-3189872"/>
            <a:ext cx="6698800" cy="6728826"/>
            <a:chOff x="1813" y="0"/>
            <a:chExt cx="809173" cy="812800"/>
          </a:xfrm>
        </p:grpSpPr>
        <p:sp>
          <p:nvSpPr>
            <p:cNvPr id="157" name="Google Shape;157;p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3810562" y="6358368"/>
            <a:ext cx="5918033" cy="5390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3821042" y="3249370"/>
            <a:ext cx="10645915" cy="3151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53"/>
              <a:buFont typeface="Arial"/>
              <a:buNone/>
            </a:pPr>
            <a:r>
              <a:rPr b="0" i="0" lang="en-US" sz="12553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Now let's experiment!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07274" y="8318844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3463" y="-1057122"/>
            <a:ext cx="2633768" cy="308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32522" y="-670448"/>
            <a:ext cx="5918033" cy="5390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6"/>
          <p:cNvGrpSpPr/>
          <p:nvPr/>
        </p:nvGrpSpPr>
        <p:grpSpPr>
          <a:xfrm>
            <a:off x="-596946" y="7288763"/>
            <a:ext cx="6351276" cy="6379745"/>
            <a:chOff x="1813" y="0"/>
            <a:chExt cx="809173" cy="812800"/>
          </a:xfrm>
        </p:grpSpPr>
        <p:sp>
          <p:nvSpPr>
            <p:cNvPr id="169" name="Google Shape;169;p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13735356" y="-3189872"/>
            <a:ext cx="6698800" cy="6728826"/>
            <a:chOff x="1813" y="0"/>
            <a:chExt cx="809173" cy="812800"/>
          </a:xfrm>
        </p:grpSpPr>
        <p:sp>
          <p:nvSpPr>
            <p:cNvPr id="172" name="Google Shape;172;p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3810562" y="6358368"/>
            <a:ext cx="5918033" cy="539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07274" y="8318844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3463" y="-1057122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8696" y="4938963"/>
            <a:ext cx="434383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2086372" y="2796643"/>
            <a:ext cx="10645915" cy="1694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53"/>
              <a:buFont typeface="Arial"/>
              <a:buNone/>
            </a:pPr>
            <a:r>
              <a:rPr b="0" i="0" lang="en-US" sz="12553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But first...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5768568" y="4920367"/>
            <a:ext cx="10645915" cy="282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3"/>
              <a:buFont typeface="Arial"/>
              <a:buNone/>
            </a:pPr>
            <a:r>
              <a:rPr b="0" i="0" lang="en-US" sz="11253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need a recipe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8850136" y="-144661"/>
            <a:ext cx="9437864" cy="10431661"/>
            <a:chOff x="0" y="-38100"/>
            <a:chExt cx="2485693" cy="2747433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2485693" cy="2709333"/>
            </a:xfrm>
            <a:custGeom>
              <a:rect b="b" l="l" r="r" t="t"/>
              <a:pathLst>
                <a:path extrusionOk="0" h="2709333" w="2485693">
                  <a:moveTo>
                    <a:pt x="0" y="0"/>
                  </a:moveTo>
                  <a:lnTo>
                    <a:pt x="2485693" y="0"/>
                  </a:lnTo>
                  <a:lnTo>
                    <a:pt x="24856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6" name="Google Shape;186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7"/>
          <p:cNvGrpSpPr/>
          <p:nvPr/>
        </p:nvGrpSpPr>
        <p:grpSpPr>
          <a:xfrm>
            <a:off x="-2900865" y="5345029"/>
            <a:ext cx="6351276" cy="6379745"/>
            <a:chOff x="1813" y="0"/>
            <a:chExt cx="809173" cy="812800"/>
          </a:xfrm>
        </p:grpSpPr>
        <p:sp>
          <p:nvSpPr>
            <p:cNvPr id="188" name="Google Shape;188;p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0458" y="8534901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3252" y="-1541035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75712" y="38336"/>
            <a:ext cx="7883588" cy="1024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0041" y="3565008"/>
            <a:ext cx="1834409" cy="2038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7"/>
          <p:cNvGrpSpPr/>
          <p:nvPr/>
        </p:nvGrpSpPr>
        <p:grpSpPr>
          <a:xfrm>
            <a:off x="274778" y="6172200"/>
            <a:ext cx="8869222" cy="3086100"/>
            <a:chOff x="0" y="0"/>
            <a:chExt cx="2335927" cy="812800"/>
          </a:xfrm>
        </p:grpSpPr>
        <p:sp>
          <p:nvSpPr>
            <p:cNvPr id="195" name="Google Shape;195;p7"/>
            <p:cNvSpPr/>
            <p:nvPr/>
          </p:nvSpPr>
          <p:spPr>
            <a:xfrm>
              <a:off x="0" y="0"/>
              <a:ext cx="2335927" cy="812800"/>
            </a:xfrm>
            <a:custGeom>
              <a:rect b="b" l="l" r="r" t="t"/>
              <a:pathLst>
                <a:path extrusionOk="0" h="812800" w="2335927">
                  <a:moveTo>
                    <a:pt x="2335927" y="406400"/>
                  </a:moveTo>
                  <a:lnTo>
                    <a:pt x="1929527" y="0"/>
                  </a:lnTo>
                  <a:lnTo>
                    <a:pt x="1929527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929527" y="609600"/>
                  </a:lnTo>
                  <a:lnTo>
                    <a:pt x="1929527" y="812800"/>
                  </a:lnTo>
                  <a:lnTo>
                    <a:pt x="2335927" y="406400"/>
                  </a:lnTo>
                  <a:close/>
                </a:path>
              </a:pathLst>
            </a:custGeom>
            <a:solidFill>
              <a:srgbClr val="768E14"/>
            </a:solidFill>
            <a:ln>
              <a:noFill/>
            </a:ln>
          </p:spPr>
        </p:sp>
        <p:sp>
          <p:nvSpPr>
            <p:cNvPr id="196" name="Google Shape;196;p7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7"/>
          <p:cNvSpPr txBox="1"/>
          <p:nvPr/>
        </p:nvSpPr>
        <p:spPr>
          <a:xfrm>
            <a:off x="1028700" y="1186016"/>
            <a:ext cx="5636324" cy="306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78"/>
              <a:buFont typeface="Arial"/>
              <a:buNone/>
            </a:pPr>
            <a:r>
              <a:rPr b="0" i="0" lang="en-US" sz="8578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Healthy Foods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697832" y="5057775"/>
            <a:ext cx="6832789" cy="1005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58" lvl="1" marL="604518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Healthy food gives you energy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t/>
            </a:r>
            <a:endParaRPr b="0" i="0" sz="2799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668222" y="7205345"/>
            <a:ext cx="7706618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healthy foods do you see in this image?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8"/>
          <p:cNvGrpSpPr/>
          <p:nvPr/>
        </p:nvGrpSpPr>
        <p:grpSpPr>
          <a:xfrm>
            <a:off x="0" y="7480269"/>
            <a:ext cx="18287996" cy="3230762"/>
            <a:chOff x="0" y="-38100"/>
            <a:chExt cx="4816592" cy="850900"/>
          </a:xfrm>
        </p:grpSpPr>
        <p:sp>
          <p:nvSpPr>
            <p:cNvPr id="205" name="Google Shape;205;p8"/>
            <p:cNvSpPr/>
            <p:nvPr/>
          </p:nvSpPr>
          <p:spPr>
            <a:xfrm>
              <a:off x="0" y="0"/>
              <a:ext cx="4816592" cy="701121"/>
            </a:xfrm>
            <a:custGeom>
              <a:rect b="b" l="l" r="r" t="t"/>
              <a:pathLst>
                <a:path extrusionOk="0" h="70112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01121"/>
                  </a:lnTo>
                  <a:lnTo>
                    <a:pt x="0" y="701121"/>
                  </a:lnTo>
                  <a:close/>
                </a:path>
              </a:pathLst>
            </a:custGeom>
            <a:solidFill>
              <a:srgbClr val="094D26"/>
            </a:solidFill>
            <a:ln>
              <a:noFill/>
            </a:ln>
          </p:spPr>
        </p:sp>
        <p:sp>
          <p:nvSpPr>
            <p:cNvPr id="206" name="Google Shape;206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081" y="-849730"/>
            <a:ext cx="2633768" cy="3082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8"/>
          <p:cNvGrpSpPr/>
          <p:nvPr/>
        </p:nvGrpSpPr>
        <p:grpSpPr>
          <a:xfrm>
            <a:off x="14631094" y="7624930"/>
            <a:ext cx="6351276" cy="6379745"/>
            <a:chOff x="1813" y="0"/>
            <a:chExt cx="809173" cy="812800"/>
          </a:xfrm>
        </p:grpSpPr>
        <p:sp>
          <p:nvSpPr>
            <p:cNvPr id="209" name="Google Shape;209;p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" name="Google Shape;2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3976" y="8143875"/>
            <a:ext cx="2633768" cy="308206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 txBox="1"/>
          <p:nvPr/>
        </p:nvSpPr>
        <p:spPr>
          <a:xfrm>
            <a:off x="12514036" y="468650"/>
            <a:ext cx="4098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72"/>
              <a:buFont typeface="Arial"/>
              <a:buNone/>
            </a:pPr>
            <a:r>
              <a:rPr b="0" i="0" lang="en-US" sz="5672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Energy Bites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8" title="No Bake Energy Bites Recip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654" y="2301301"/>
            <a:ext cx="11941629" cy="674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D26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9"/>
          <p:cNvGrpSpPr/>
          <p:nvPr/>
        </p:nvGrpSpPr>
        <p:grpSpPr>
          <a:xfrm>
            <a:off x="14083658" y="6068428"/>
            <a:ext cx="6351276" cy="6379745"/>
            <a:chOff x="1813" y="0"/>
            <a:chExt cx="809173" cy="812800"/>
          </a:xfrm>
        </p:grpSpPr>
        <p:sp>
          <p:nvSpPr>
            <p:cNvPr id="219" name="Google Shape;219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9"/>
          <p:cNvGrpSpPr/>
          <p:nvPr/>
        </p:nvGrpSpPr>
        <p:grpSpPr>
          <a:xfrm>
            <a:off x="-2820711" y="-3556836"/>
            <a:ext cx="6351276" cy="6379745"/>
            <a:chOff x="1813" y="0"/>
            <a:chExt cx="809173" cy="812800"/>
          </a:xfrm>
        </p:grpSpPr>
        <p:sp>
          <p:nvSpPr>
            <p:cNvPr id="222" name="Google Shape;222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6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4" name="Google Shape;2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109813" y="7717265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227920" y="-1095866"/>
            <a:ext cx="2633768" cy="308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0785" y="445168"/>
            <a:ext cx="7364683" cy="490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06" y="0"/>
            <a:ext cx="4362227" cy="762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/>
        </p:nvSpPr>
        <p:spPr>
          <a:xfrm>
            <a:off x="10165467" y="2712466"/>
            <a:ext cx="7807921" cy="29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58" lvl="1" marL="604518" marR="0" rtl="0" algn="just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Wowbutter</a:t>
            </a:r>
            <a:endParaRPr b="0" i="0" sz="2799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03011" lvl="2" marL="1209036" marR="0" rtl="0" algn="just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⚬"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like peanut butter, but without the peanuts!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58" lvl="1" marL="604518" marR="0" rtl="0" algn="just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Ground Flax Seeds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58" lvl="1" marL="604518" marR="0" rtl="0" algn="just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Chia Seeds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6">
            <a:alphaModFix/>
          </a:blip>
          <a:srcRect b="0" l="0" r="36443" t="0"/>
          <a:stretch/>
        </p:blipFill>
        <p:spPr>
          <a:xfrm>
            <a:off x="3519842" y="4500175"/>
            <a:ext cx="5926567" cy="522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 txBox="1"/>
          <p:nvPr/>
        </p:nvSpPr>
        <p:spPr>
          <a:xfrm>
            <a:off x="13222941" y="842938"/>
            <a:ext cx="4036359" cy="1143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78"/>
              <a:buFont typeface="Arial"/>
              <a:buNone/>
            </a:pPr>
            <a:r>
              <a:rPr b="0" i="0" lang="en-US" sz="8578" u="none" cap="none" strike="noStrike">
                <a:solidFill>
                  <a:srgbClr val="FFD6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