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10287000" cx="18288000"/>
  <p:notesSz cx="6858000" cy="9144000"/>
  <p:embeddedFontLst>
    <p:embeddedFont>
      <p:font typeface="Arimo"/>
      <p:regular r:id="rId19"/>
      <p:bold r:id="rId20"/>
      <p:italic r:id="rId21"/>
      <p:boldItalic r:id="rId22"/>
    </p:embeddedFont>
    <p:embeddedFont>
      <p:font typeface="Poppins Medium"/>
      <p:regular r:id="rId23"/>
      <p:bold r:id="rId24"/>
      <p:italic r:id="rId25"/>
      <p:boldItalic r:id="rId26"/>
    </p:embeddedFont>
    <p:embeddedFont>
      <p:font typeface="Poppins ExtraBold"/>
      <p:bold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29" roundtripDataSignature="AMtx7mjoIPxO9darCiNINAbQg+qqmoSH0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Arimo-bold.fntdata"/><Relationship Id="rId22" Type="http://schemas.openxmlformats.org/officeDocument/2006/relationships/font" Target="fonts/Arimo-boldItalic.fntdata"/><Relationship Id="rId21" Type="http://schemas.openxmlformats.org/officeDocument/2006/relationships/font" Target="fonts/Arimo-italic.fntdata"/><Relationship Id="rId24" Type="http://schemas.openxmlformats.org/officeDocument/2006/relationships/font" Target="fonts/PoppinsMedium-bold.fntdata"/><Relationship Id="rId23" Type="http://schemas.openxmlformats.org/officeDocument/2006/relationships/font" Target="fonts/PoppinsMedium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oppinsMedium-boldItalic.fntdata"/><Relationship Id="rId25" Type="http://schemas.openxmlformats.org/officeDocument/2006/relationships/font" Target="fonts/PoppinsMedium-italic.fntdata"/><Relationship Id="rId28" Type="http://schemas.openxmlformats.org/officeDocument/2006/relationships/font" Target="fonts/PoppinsExtraBold-boldItalic.fntdata"/><Relationship Id="rId27" Type="http://schemas.openxmlformats.org/officeDocument/2006/relationships/font" Target="fonts/PoppinsExtraBol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customschemas.google.com/relationships/presentationmetadata" Target="meta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Arimo-regular.fntdata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3" name="Google Shape;23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8" name="Google Shape;24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2" name="Google Shape;262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7" name="Google Shape;277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One ingredient at a time, using a cookbook, with your mom, etc.</a:t>
            </a:r>
            <a:endParaRPr/>
          </a:p>
        </p:txBody>
      </p:sp>
      <p:sp>
        <p:nvSpPr>
          <p:cNvPr id="98" name="Google Shape;9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If video doesn’t automatically play: https://www.youtube.com/watch?v=bxM6irrUsh8</a:t>
            </a:r>
            <a:endParaRPr/>
          </a:p>
        </p:txBody>
      </p:sp>
      <p:sp>
        <p:nvSpPr>
          <p:cNvPr id="117" name="Google Shape;11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4" name="Google Shape;13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0" name="Google Shape;15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5" name="Google Shape;16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2" name="Google Shape;182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If video doesn’t automatically play: https://www.youtube.com/watch?v=VKJOlub5Pxs</a:t>
            </a:r>
            <a:endParaRPr/>
          </a:p>
        </p:txBody>
      </p:sp>
      <p:sp>
        <p:nvSpPr>
          <p:cNvPr id="202" name="Google Shape;202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6" name="Google Shape;21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4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6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8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8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9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9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2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2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2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3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3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3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13.png"/><Relationship Id="rId6" Type="http://schemas.openxmlformats.org/officeDocument/2006/relationships/image" Target="../media/image11.jpg"/><Relationship Id="rId7" Type="http://schemas.openxmlformats.org/officeDocument/2006/relationships/image" Target="../media/image1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Relationship Id="rId4" Type="http://schemas.openxmlformats.org/officeDocument/2006/relationships/image" Target="../media/image15.png"/><Relationship Id="rId5" Type="http://schemas.openxmlformats.org/officeDocument/2006/relationships/image" Target="../media/image2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5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5" Type="http://schemas.openxmlformats.org/officeDocument/2006/relationships/image" Target="../media/image1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9.jpg"/><Relationship Id="rId5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14.png"/><Relationship Id="rId5" Type="http://schemas.openxmlformats.org/officeDocument/2006/relationships/image" Target="../media/image12.png"/><Relationship Id="rId6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94D26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" name="Google Shape;84;p1"/>
          <p:cNvCxnSpPr/>
          <p:nvPr/>
        </p:nvCxnSpPr>
        <p:spPr>
          <a:xfrm>
            <a:off x="5897880" y="6933484"/>
            <a:ext cx="6492240" cy="0"/>
          </a:xfrm>
          <a:prstGeom prst="straightConnector1">
            <a:avLst/>
          </a:prstGeom>
          <a:noFill/>
          <a:ln cap="rnd" cmpd="sng" w="933450">
            <a:solidFill>
              <a:srgbClr val="FFD63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85" name="Google Shape;85;p1"/>
          <p:cNvGrpSpPr/>
          <p:nvPr/>
        </p:nvGrpSpPr>
        <p:grpSpPr>
          <a:xfrm>
            <a:off x="-2930944" y="4262187"/>
            <a:ext cx="6351276" cy="6379745"/>
            <a:chOff x="1813" y="0"/>
            <a:chExt cx="809173" cy="812800"/>
          </a:xfrm>
        </p:grpSpPr>
        <p:sp>
          <p:nvSpPr>
            <p:cNvPr id="86" name="Google Shape;86;p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B623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" name="Google Shape;88;p1"/>
          <p:cNvGrpSpPr/>
          <p:nvPr/>
        </p:nvGrpSpPr>
        <p:grpSpPr>
          <a:xfrm>
            <a:off x="15507451" y="-1236245"/>
            <a:ext cx="6351276" cy="6379745"/>
            <a:chOff x="1813" y="0"/>
            <a:chExt cx="809173" cy="812800"/>
          </a:xfrm>
        </p:grpSpPr>
        <p:sp>
          <p:nvSpPr>
            <p:cNvPr id="89" name="Google Shape;89;p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B623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1" name="Google Shape;9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758142" y="2501638"/>
            <a:ext cx="3516284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289227" y="3625588"/>
            <a:ext cx="3516284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3492437" y="1400296"/>
            <a:ext cx="11418858" cy="41267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30"/>
              <a:buFont typeface="Arial"/>
              <a:buNone/>
            </a:pPr>
            <a:r>
              <a:rPr b="0" i="0" lang="en-US" sz="11530" u="none" cap="none" strike="noStrike">
                <a:solidFill>
                  <a:srgbClr val="FFFFFF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The Industrial Revolution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6035498" y="6509259"/>
            <a:ext cx="6376509" cy="5836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9"/>
              <a:buFont typeface="Arial"/>
              <a:buNone/>
            </a:pPr>
            <a:r>
              <a:rPr b="0" i="0" lang="en-US" sz="3399" u="none" cap="none" strike="noStrik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…through snacks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1028700" y="8658860"/>
            <a:ext cx="8115300" cy="5099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rPr b="0" i="0" lang="en-US" sz="2799" u="none" cap="none" strike="noStrik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By: </a:t>
            </a:r>
            <a:r>
              <a:rPr b="0" i="0" lang="en-US" sz="2799" u="none" cap="none" strike="noStrike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The Canadian Industrial Heritage Centre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" name="Google Shape;235;p10"/>
          <p:cNvGrpSpPr/>
          <p:nvPr/>
        </p:nvGrpSpPr>
        <p:grpSpPr>
          <a:xfrm>
            <a:off x="190162" y="34804"/>
            <a:ext cx="8850136" cy="10431661"/>
            <a:chOff x="0" y="-38100"/>
            <a:chExt cx="2330900" cy="2747433"/>
          </a:xfrm>
        </p:grpSpPr>
        <p:sp>
          <p:nvSpPr>
            <p:cNvPr id="236" name="Google Shape;236;p10"/>
            <p:cNvSpPr/>
            <p:nvPr/>
          </p:nvSpPr>
          <p:spPr>
            <a:xfrm>
              <a:off x="0" y="0"/>
              <a:ext cx="2330900" cy="2709333"/>
            </a:xfrm>
            <a:custGeom>
              <a:rect b="b" l="l" r="r" t="t"/>
              <a:pathLst>
                <a:path extrusionOk="0" h="2709333" w="2330900">
                  <a:moveTo>
                    <a:pt x="0" y="0"/>
                  </a:moveTo>
                  <a:lnTo>
                    <a:pt x="2330900" y="0"/>
                  </a:lnTo>
                  <a:lnTo>
                    <a:pt x="233090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94D26"/>
            </a:solidFill>
            <a:ln>
              <a:noFill/>
            </a:ln>
          </p:spPr>
        </p:sp>
        <p:sp>
          <p:nvSpPr>
            <p:cNvPr id="237" name="Google Shape;237;p1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8" name="Google Shape;238;p10"/>
          <p:cNvGrpSpPr/>
          <p:nvPr/>
        </p:nvGrpSpPr>
        <p:grpSpPr>
          <a:xfrm>
            <a:off x="-2900865" y="5345029"/>
            <a:ext cx="6351276" cy="6379745"/>
            <a:chOff x="1813" y="0"/>
            <a:chExt cx="809173" cy="812800"/>
          </a:xfrm>
        </p:grpSpPr>
        <p:sp>
          <p:nvSpPr>
            <p:cNvPr id="239" name="Google Shape;239;p10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B623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41" name="Google Shape;241;p10"/>
          <p:cNvPicPr preferRelativeResize="0"/>
          <p:nvPr/>
        </p:nvPicPr>
        <p:blipFill rotWithShape="1">
          <a:blip r:embed="rId3">
            <a:alphaModFix/>
          </a:blip>
          <a:srcRect b="0" l="7851" r="7850" t="0"/>
          <a:stretch/>
        </p:blipFill>
        <p:spPr>
          <a:xfrm>
            <a:off x="9651546" y="1424141"/>
            <a:ext cx="7835044" cy="7438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17778" y="8534901"/>
            <a:ext cx="2633768" cy="3082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288184" y="-1826777"/>
            <a:ext cx="2633768" cy="3082069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10"/>
          <p:cNvSpPr txBox="1"/>
          <p:nvPr/>
        </p:nvSpPr>
        <p:spPr>
          <a:xfrm>
            <a:off x="2371031" y="2857120"/>
            <a:ext cx="2421711" cy="8168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02259" lvl="1" marL="604518" marR="0" rtl="0" algn="just">
              <a:lnSpc>
                <a:spcPct val="17497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Char char="•"/>
            </a:pPr>
            <a:r>
              <a:rPr b="0" i="0" lang="en-US" sz="4000" u="none" cap="none" strike="noStrik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Oats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10"/>
          <p:cNvSpPr txBox="1"/>
          <p:nvPr/>
        </p:nvSpPr>
        <p:spPr>
          <a:xfrm>
            <a:off x="1028700" y="1360067"/>
            <a:ext cx="7200013" cy="794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1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910"/>
              <a:buFont typeface="Arial"/>
              <a:buNone/>
            </a:pPr>
            <a:r>
              <a:rPr b="0" i="0" lang="en-US" sz="5910" u="none" cap="none" strike="noStrike">
                <a:solidFill>
                  <a:srgbClr val="FFD63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Whole Grain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94D26"/>
        </a:solidFill>
      </p:bgPr>
    </p:bg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0" name="Google Shape;250;p11"/>
          <p:cNvGrpSpPr/>
          <p:nvPr/>
        </p:nvGrpSpPr>
        <p:grpSpPr>
          <a:xfrm>
            <a:off x="14083658" y="6068428"/>
            <a:ext cx="6351276" cy="6379745"/>
            <a:chOff x="1813" y="0"/>
            <a:chExt cx="809173" cy="812800"/>
          </a:xfrm>
        </p:grpSpPr>
        <p:sp>
          <p:nvSpPr>
            <p:cNvPr id="251" name="Google Shape;251;p1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B623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3" name="Google Shape;253;p11"/>
          <p:cNvSpPr txBox="1"/>
          <p:nvPr/>
        </p:nvSpPr>
        <p:spPr>
          <a:xfrm>
            <a:off x="9311775" y="785525"/>
            <a:ext cx="8976300" cy="364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78"/>
              <a:buFont typeface="Arial"/>
              <a:buNone/>
            </a:pPr>
            <a:r>
              <a:rPr b="0" i="0" lang="en-US" sz="8578" u="none" cap="none" strike="noStrike">
                <a:solidFill>
                  <a:srgbClr val="FFD63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Something Sweet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2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78"/>
              <a:buFont typeface="Arial"/>
              <a:buNone/>
            </a:pPr>
            <a:r>
              <a:rPr b="0" i="0" lang="en-US" sz="8578" u="none" cap="none" strike="noStrike">
                <a:solidFill>
                  <a:srgbClr val="FFD63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(in moderation)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4" name="Google Shape;25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6711392" y="7512327"/>
            <a:ext cx="2633768" cy="3082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15069260" y="-1461757"/>
            <a:ext cx="5918033" cy="5390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3753" y="-229470"/>
            <a:ext cx="5970671" cy="5970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534803" y="5454927"/>
            <a:ext cx="6176060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934521" y="1028700"/>
            <a:ext cx="2756916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11"/>
          <p:cNvSpPr txBox="1"/>
          <p:nvPr/>
        </p:nvSpPr>
        <p:spPr>
          <a:xfrm>
            <a:off x="9691425" y="4926915"/>
            <a:ext cx="7807800" cy="25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02258" lvl="1" marL="604518" marR="0" rtl="0" algn="just">
              <a:lnSpc>
                <a:spcPct val="25005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99"/>
              <a:buFont typeface="Arial"/>
              <a:buChar char="•"/>
            </a:pPr>
            <a:r>
              <a:rPr b="0" i="0" lang="en-US" sz="2799" u="none" cap="none" strike="noStrik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Chocolate chips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2258" lvl="1" marL="604518" marR="0" rtl="0" algn="just">
              <a:lnSpc>
                <a:spcPct val="25005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99"/>
              <a:buFont typeface="Arial"/>
              <a:buChar char="•"/>
            </a:pPr>
            <a:r>
              <a:rPr b="0" i="0" lang="en-US" sz="2799" u="none" cap="none" strike="noStrik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Honey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25005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t/>
            </a:r>
            <a:endParaRPr b="0" i="0" sz="2799" u="none" cap="none" strike="noStrike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" name="Google Shape;264;p12"/>
          <p:cNvGrpSpPr/>
          <p:nvPr/>
        </p:nvGrpSpPr>
        <p:grpSpPr>
          <a:xfrm>
            <a:off x="0" y="7480269"/>
            <a:ext cx="18287996" cy="3230762"/>
            <a:chOff x="0" y="-38100"/>
            <a:chExt cx="4816592" cy="850900"/>
          </a:xfrm>
        </p:grpSpPr>
        <p:sp>
          <p:nvSpPr>
            <p:cNvPr id="265" name="Google Shape;265;p12"/>
            <p:cNvSpPr/>
            <p:nvPr/>
          </p:nvSpPr>
          <p:spPr>
            <a:xfrm>
              <a:off x="0" y="0"/>
              <a:ext cx="4816592" cy="701121"/>
            </a:xfrm>
            <a:custGeom>
              <a:rect b="b" l="l" r="r" t="t"/>
              <a:pathLst>
                <a:path extrusionOk="0" h="701121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701121"/>
                  </a:lnTo>
                  <a:lnTo>
                    <a:pt x="0" y="701121"/>
                  </a:lnTo>
                  <a:close/>
                </a:path>
              </a:pathLst>
            </a:custGeom>
            <a:solidFill>
              <a:srgbClr val="094D26"/>
            </a:solidFill>
            <a:ln>
              <a:noFill/>
            </a:ln>
          </p:spPr>
        </p:sp>
        <p:sp>
          <p:nvSpPr>
            <p:cNvPr id="266" name="Google Shape;266;p12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67" name="Google Shape;267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92081" y="-849730"/>
            <a:ext cx="2633768" cy="30820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8" name="Google Shape;268;p12"/>
          <p:cNvGrpSpPr/>
          <p:nvPr/>
        </p:nvGrpSpPr>
        <p:grpSpPr>
          <a:xfrm>
            <a:off x="14631094" y="7624930"/>
            <a:ext cx="6351276" cy="6379745"/>
            <a:chOff x="1813" y="0"/>
            <a:chExt cx="809173" cy="812800"/>
          </a:xfrm>
        </p:grpSpPr>
        <p:sp>
          <p:nvSpPr>
            <p:cNvPr id="269" name="Google Shape;269;p12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B623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71" name="Google Shape;271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8700" y="1360887"/>
            <a:ext cx="7897413" cy="7897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494448" y="6418549"/>
            <a:ext cx="5052462" cy="3404096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12"/>
          <p:cNvSpPr txBox="1"/>
          <p:nvPr/>
        </p:nvSpPr>
        <p:spPr>
          <a:xfrm>
            <a:off x="9541042" y="1187754"/>
            <a:ext cx="7203447" cy="8250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2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72"/>
              <a:buFont typeface="Arial"/>
              <a:buNone/>
            </a:pPr>
            <a:r>
              <a:rPr b="0" i="0" lang="en-US" sz="5672" u="none" cap="none" strike="noStrike">
                <a:solidFill>
                  <a:srgbClr val="FFD63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Flavour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12"/>
          <p:cNvSpPr txBox="1"/>
          <p:nvPr/>
        </p:nvSpPr>
        <p:spPr>
          <a:xfrm>
            <a:off x="9541042" y="3095976"/>
            <a:ext cx="8005868" cy="4755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57200" lvl="0" marL="457200" marR="0" rtl="0" algn="just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Char char="•"/>
            </a:pPr>
            <a:r>
              <a:rPr b="0" i="0" lang="en-US" sz="2799" u="none" cap="none" strike="noStrike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Vanilla Extract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94D26"/>
        </a:soli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532522" y="-670448"/>
            <a:ext cx="5918033" cy="53907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0" name="Google Shape;280;p13"/>
          <p:cNvGrpSpPr/>
          <p:nvPr/>
        </p:nvGrpSpPr>
        <p:grpSpPr>
          <a:xfrm>
            <a:off x="-596946" y="7288763"/>
            <a:ext cx="6351276" cy="6379745"/>
            <a:chOff x="1813" y="0"/>
            <a:chExt cx="809173" cy="812800"/>
          </a:xfrm>
        </p:grpSpPr>
        <p:sp>
          <p:nvSpPr>
            <p:cNvPr id="281" name="Google Shape;281;p1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B623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3" name="Google Shape;283;p13"/>
          <p:cNvGrpSpPr/>
          <p:nvPr/>
        </p:nvGrpSpPr>
        <p:grpSpPr>
          <a:xfrm>
            <a:off x="13735356" y="-3189872"/>
            <a:ext cx="6698800" cy="6728826"/>
            <a:chOff x="1813" y="0"/>
            <a:chExt cx="809173" cy="812800"/>
          </a:xfrm>
        </p:grpSpPr>
        <p:sp>
          <p:nvSpPr>
            <p:cNvPr id="284" name="Google Shape;284;p1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B623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86" name="Google Shape;28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13810562" y="6358368"/>
            <a:ext cx="5918033" cy="5390790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13"/>
          <p:cNvSpPr txBox="1"/>
          <p:nvPr/>
        </p:nvSpPr>
        <p:spPr>
          <a:xfrm>
            <a:off x="4572000" y="1138050"/>
            <a:ext cx="11230800" cy="801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599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54"/>
              <a:buFont typeface="Arial"/>
              <a:buNone/>
            </a:pPr>
            <a:r>
              <a:rPr b="0" i="0" lang="en-US" sz="7654" u="none" cap="none" strike="noStrike">
                <a:solidFill>
                  <a:srgbClr val="FFD63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Step 1:</a:t>
            </a:r>
            <a:endParaRPr b="0" i="0" sz="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99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54"/>
              <a:buFont typeface="Arial"/>
              <a:buNone/>
            </a:pPr>
            <a:r>
              <a:rPr b="0" i="0" lang="en-US" sz="7654" u="none" cap="none" strike="noStrike">
                <a:solidFill>
                  <a:srgbClr val="FFD63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Fill out your Scientific Method Sheets</a:t>
            </a:r>
            <a:endParaRPr b="0" i="0" sz="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599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54"/>
              <a:buFont typeface="Arial"/>
              <a:buNone/>
            </a:pPr>
            <a:r>
              <a:t/>
            </a:r>
            <a:endParaRPr b="0" i="0" sz="7654" u="none" cap="none" strike="noStrike">
              <a:solidFill>
                <a:srgbClr val="FFD63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just">
              <a:lnSpc>
                <a:spcPct val="11599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54"/>
              <a:buFont typeface="Arial"/>
              <a:buNone/>
            </a:pPr>
            <a:r>
              <a:rPr b="0" i="0" lang="en-US" sz="7654" u="none" cap="none" strike="noStrike">
                <a:solidFill>
                  <a:srgbClr val="FFD63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Step 2: </a:t>
            </a:r>
            <a:endParaRPr b="0" i="0" sz="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599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54"/>
              <a:buFont typeface="Arial"/>
              <a:buNone/>
            </a:pPr>
            <a:r>
              <a:rPr b="0" i="0" lang="en-US" sz="7654" u="none" cap="none" strike="noStrike">
                <a:solidFill>
                  <a:srgbClr val="FFD63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Experiment!</a:t>
            </a:r>
            <a:endParaRPr b="0" i="0" sz="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" name="Google Shape;288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207274" y="8318844"/>
            <a:ext cx="2633768" cy="3082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03463" y="-1057122"/>
            <a:ext cx="2633768" cy="30820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2"/>
          <p:cNvGrpSpPr/>
          <p:nvPr/>
        </p:nvGrpSpPr>
        <p:grpSpPr>
          <a:xfrm>
            <a:off x="2128689" y="-144661"/>
            <a:ext cx="16159311" cy="10431661"/>
            <a:chOff x="0" y="-38100"/>
            <a:chExt cx="4255950" cy="2747433"/>
          </a:xfrm>
        </p:grpSpPr>
        <p:sp>
          <p:nvSpPr>
            <p:cNvPr id="101" name="Google Shape;101;p2"/>
            <p:cNvSpPr/>
            <p:nvPr/>
          </p:nvSpPr>
          <p:spPr>
            <a:xfrm>
              <a:off x="0" y="0"/>
              <a:ext cx="4255950" cy="2709333"/>
            </a:xfrm>
            <a:custGeom>
              <a:rect b="b" l="l" r="r" t="t"/>
              <a:pathLst>
                <a:path extrusionOk="0" h="2709333" w="4255950">
                  <a:moveTo>
                    <a:pt x="0" y="0"/>
                  </a:moveTo>
                  <a:lnTo>
                    <a:pt x="4255950" y="0"/>
                  </a:lnTo>
                  <a:lnTo>
                    <a:pt x="425595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94D26"/>
            </a:solidFill>
            <a:ln>
              <a:noFill/>
            </a:ln>
          </p:spPr>
        </p:sp>
        <p:sp>
          <p:nvSpPr>
            <p:cNvPr id="102" name="Google Shape;102;p2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" name="Google Shape;103;p2"/>
          <p:cNvGrpSpPr/>
          <p:nvPr/>
        </p:nvGrpSpPr>
        <p:grpSpPr>
          <a:xfrm>
            <a:off x="2142919" y="6897736"/>
            <a:ext cx="6351276" cy="6379745"/>
            <a:chOff x="1813" y="0"/>
            <a:chExt cx="809173" cy="812800"/>
          </a:xfrm>
        </p:grpSpPr>
        <p:sp>
          <p:nvSpPr>
            <p:cNvPr id="104" name="Google Shape;104;p2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B623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" name="Google Shape;106;p2"/>
          <p:cNvGrpSpPr/>
          <p:nvPr/>
        </p:nvGrpSpPr>
        <p:grpSpPr>
          <a:xfrm>
            <a:off x="14720199" y="-3550536"/>
            <a:ext cx="6351276" cy="6379745"/>
            <a:chOff x="1813" y="0"/>
            <a:chExt cx="809173" cy="812800"/>
          </a:xfrm>
        </p:grpSpPr>
        <p:sp>
          <p:nvSpPr>
            <p:cNvPr id="107" name="Google Shape;107;p2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B623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9" name="Google Shape;10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7221" y="7717265"/>
            <a:ext cx="2633768" cy="3082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810562" y="-1475220"/>
            <a:ext cx="2936822" cy="3436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13810562" y="6358368"/>
            <a:ext cx="5918033" cy="5390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93342" y="1028700"/>
            <a:ext cx="7550658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"/>
          <p:cNvSpPr txBox="1"/>
          <p:nvPr/>
        </p:nvSpPr>
        <p:spPr>
          <a:xfrm>
            <a:off x="9443578" y="2548649"/>
            <a:ext cx="8461789" cy="31435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78"/>
              <a:buFont typeface="Arial"/>
              <a:buNone/>
            </a:pPr>
            <a:r>
              <a:rPr b="0" i="0" lang="en-US" sz="8578" u="none" cap="none" strike="noStrike">
                <a:solidFill>
                  <a:srgbClr val="FFD63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How do you follow a recipe at home?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"/>
          <p:cNvSpPr txBox="1"/>
          <p:nvPr/>
        </p:nvSpPr>
        <p:spPr>
          <a:xfrm>
            <a:off x="11634893" y="6034836"/>
            <a:ext cx="24621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94D26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532522" y="-670448"/>
            <a:ext cx="5918033" cy="53907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0" name="Google Shape;120;p3"/>
          <p:cNvGrpSpPr/>
          <p:nvPr/>
        </p:nvGrpSpPr>
        <p:grpSpPr>
          <a:xfrm>
            <a:off x="-596946" y="7288763"/>
            <a:ext cx="6351276" cy="6379745"/>
            <a:chOff x="1813" y="0"/>
            <a:chExt cx="809173" cy="812800"/>
          </a:xfrm>
        </p:grpSpPr>
        <p:sp>
          <p:nvSpPr>
            <p:cNvPr id="121" name="Google Shape;121;p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B623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" name="Google Shape;123;p3"/>
          <p:cNvGrpSpPr/>
          <p:nvPr/>
        </p:nvGrpSpPr>
        <p:grpSpPr>
          <a:xfrm>
            <a:off x="13735356" y="-3189872"/>
            <a:ext cx="6698800" cy="6728826"/>
            <a:chOff x="1813" y="0"/>
            <a:chExt cx="809173" cy="812800"/>
          </a:xfrm>
        </p:grpSpPr>
        <p:sp>
          <p:nvSpPr>
            <p:cNvPr id="124" name="Google Shape;124;p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B623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26" name="Google Shape;12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13810562" y="6358368"/>
            <a:ext cx="5918033" cy="539079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3"/>
          <p:cNvSpPr txBox="1"/>
          <p:nvPr/>
        </p:nvSpPr>
        <p:spPr>
          <a:xfrm>
            <a:off x="2093103" y="453189"/>
            <a:ext cx="8072700" cy="364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78"/>
              <a:buFont typeface="Arial"/>
              <a:buNone/>
            </a:pPr>
            <a:r>
              <a:rPr b="0" i="0" lang="en-US" sz="8578" u="none" cap="none" strike="noStrike">
                <a:solidFill>
                  <a:srgbClr val="FFD63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How does a factory follow a recipe?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" name="Google Shape;128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207274" y="8318844"/>
            <a:ext cx="2633768" cy="3082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03463" y="-1057122"/>
            <a:ext cx="2633768" cy="3082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3" title="Assembly Line History | Learn the background of the assembly lines and what made them so important"/>
          <p:cNvPicPr preferRelativeResize="0"/>
          <p:nvPr/>
        </p:nvPicPr>
        <p:blipFill rotWithShape="1">
          <a:blip r:embed="rId5">
            <a:alphaModFix/>
          </a:blip>
          <a:srcRect b="0" l="-2840" r="2838" t="0"/>
          <a:stretch/>
        </p:blipFill>
        <p:spPr>
          <a:xfrm>
            <a:off x="7487175" y="3813475"/>
            <a:ext cx="9617200" cy="563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3"/>
          <p:cNvSpPr txBox="1"/>
          <p:nvPr/>
        </p:nvSpPr>
        <p:spPr>
          <a:xfrm>
            <a:off x="2819400" y="5752743"/>
            <a:ext cx="5220930" cy="5320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2177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Play video until 6:33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94D26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532522" y="-670448"/>
            <a:ext cx="5918033" cy="53907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7" name="Google Shape;137;p4"/>
          <p:cNvGrpSpPr/>
          <p:nvPr/>
        </p:nvGrpSpPr>
        <p:grpSpPr>
          <a:xfrm>
            <a:off x="-596946" y="7288763"/>
            <a:ext cx="6351276" cy="6379745"/>
            <a:chOff x="1813" y="0"/>
            <a:chExt cx="809173" cy="812800"/>
          </a:xfrm>
        </p:grpSpPr>
        <p:sp>
          <p:nvSpPr>
            <p:cNvPr id="138" name="Google Shape;138;p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B623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0" name="Google Shape;140;p4"/>
          <p:cNvGrpSpPr/>
          <p:nvPr/>
        </p:nvGrpSpPr>
        <p:grpSpPr>
          <a:xfrm>
            <a:off x="13735356" y="-3189872"/>
            <a:ext cx="6698800" cy="6728826"/>
            <a:chOff x="1813" y="0"/>
            <a:chExt cx="809173" cy="812800"/>
          </a:xfrm>
        </p:grpSpPr>
        <p:sp>
          <p:nvSpPr>
            <p:cNvPr id="141" name="Google Shape;141;p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B623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3" name="Google Shape;143;p4"/>
          <p:cNvSpPr txBox="1"/>
          <p:nvPr/>
        </p:nvSpPr>
        <p:spPr>
          <a:xfrm>
            <a:off x="1686377" y="284803"/>
            <a:ext cx="10717086" cy="10115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5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65"/>
              <a:buFont typeface="Arial"/>
              <a:buNone/>
            </a:pPr>
            <a:r>
              <a:rPr b="0" i="0" lang="en-US" sz="3565" u="none" cap="none" strike="noStrik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Let's make an educated guess....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" name="Google Shape;144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13810562" y="6358368"/>
            <a:ext cx="5918033" cy="539079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4"/>
          <p:cNvSpPr txBox="1"/>
          <p:nvPr/>
        </p:nvSpPr>
        <p:spPr>
          <a:xfrm>
            <a:off x="3821042" y="2491730"/>
            <a:ext cx="10645915" cy="54559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199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54"/>
              <a:buFont typeface="Arial"/>
              <a:buNone/>
            </a:pPr>
            <a:r>
              <a:rPr b="0" i="0" lang="en-US" sz="9054" u="none" cap="none" strike="noStrike">
                <a:solidFill>
                  <a:srgbClr val="FFD63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What would be faster, making something with or without an assembly line?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" name="Google Shape;146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207274" y="8318844"/>
            <a:ext cx="2633768" cy="3082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03463" y="-1057122"/>
            <a:ext cx="2633768" cy="30820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94D26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532522" y="-670448"/>
            <a:ext cx="5918033" cy="53907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3" name="Google Shape;153;p5"/>
          <p:cNvGrpSpPr/>
          <p:nvPr/>
        </p:nvGrpSpPr>
        <p:grpSpPr>
          <a:xfrm>
            <a:off x="-596946" y="7288763"/>
            <a:ext cx="6351276" cy="6379745"/>
            <a:chOff x="1813" y="0"/>
            <a:chExt cx="809173" cy="812800"/>
          </a:xfrm>
        </p:grpSpPr>
        <p:sp>
          <p:nvSpPr>
            <p:cNvPr id="154" name="Google Shape;154;p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B623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6" name="Google Shape;156;p5"/>
          <p:cNvGrpSpPr/>
          <p:nvPr/>
        </p:nvGrpSpPr>
        <p:grpSpPr>
          <a:xfrm>
            <a:off x="13735356" y="-3189872"/>
            <a:ext cx="6698800" cy="6728826"/>
            <a:chOff x="1813" y="0"/>
            <a:chExt cx="809173" cy="812800"/>
          </a:xfrm>
        </p:grpSpPr>
        <p:sp>
          <p:nvSpPr>
            <p:cNvPr id="157" name="Google Shape;157;p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B623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9" name="Google Shape;159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13810562" y="6358368"/>
            <a:ext cx="5918033" cy="539079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5"/>
          <p:cNvSpPr txBox="1"/>
          <p:nvPr/>
        </p:nvSpPr>
        <p:spPr>
          <a:xfrm>
            <a:off x="3821042" y="3249370"/>
            <a:ext cx="10645915" cy="31514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2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53"/>
              <a:buFont typeface="Arial"/>
              <a:buNone/>
            </a:pPr>
            <a:r>
              <a:rPr b="0" i="0" lang="en-US" sz="12553" u="none" cap="none" strike="noStrike">
                <a:solidFill>
                  <a:srgbClr val="FFD63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Now let's experiment!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1" name="Google Shape;161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207274" y="8318844"/>
            <a:ext cx="2633768" cy="3082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03463" y="-1057122"/>
            <a:ext cx="2633768" cy="30820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94D26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532522" y="-670448"/>
            <a:ext cx="5918033" cy="53907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8" name="Google Shape;168;p6"/>
          <p:cNvGrpSpPr/>
          <p:nvPr/>
        </p:nvGrpSpPr>
        <p:grpSpPr>
          <a:xfrm>
            <a:off x="-596946" y="7288763"/>
            <a:ext cx="6351276" cy="6379745"/>
            <a:chOff x="1813" y="0"/>
            <a:chExt cx="809173" cy="812800"/>
          </a:xfrm>
        </p:grpSpPr>
        <p:sp>
          <p:nvSpPr>
            <p:cNvPr id="169" name="Google Shape;169;p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B623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1" name="Google Shape;171;p6"/>
          <p:cNvGrpSpPr/>
          <p:nvPr/>
        </p:nvGrpSpPr>
        <p:grpSpPr>
          <a:xfrm>
            <a:off x="13735356" y="-3189872"/>
            <a:ext cx="6698800" cy="6728826"/>
            <a:chOff x="1813" y="0"/>
            <a:chExt cx="809173" cy="812800"/>
          </a:xfrm>
        </p:grpSpPr>
        <p:sp>
          <p:nvSpPr>
            <p:cNvPr id="172" name="Google Shape;172;p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B623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74" name="Google Shape;17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13810562" y="6358368"/>
            <a:ext cx="5918033" cy="5390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207274" y="8318844"/>
            <a:ext cx="2633768" cy="3082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03463" y="-1057122"/>
            <a:ext cx="2633768" cy="3082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78696" y="4938963"/>
            <a:ext cx="4343839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6"/>
          <p:cNvSpPr txBox="1"/>
          <p:nvPr/>
        </p:nvSpPr>
        <p:spPr>
          <a:xfrm>
            <a:off x="2086372" y="2796643"/>
            <a:ext cx="10645915" cy="16941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2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53"/>
              <a:buFont typeface="Arial"/>
              <a:buNone/>
            </a:pPr>
            <a:r>
              <a:rPr b="0" i="0" lang="en-US" sz="12553" u="none" cap="none" strike="noStrike">
                <a:solidFill>
                  <a:srgbClr val="FFD63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But first...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6"/>
          <p:cNvSpPr txBox="1"/>
          <p:nvPr/>
        </p:nvSpPr>
        <p:spPr>
          <a:xfrm>
            <a:off x="5768568" y="4920367"/>
            <a:ext cx="10645915" cy="28290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2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53"/>
              <a:buFont typeface="Arial"/>
              <a:buNone/>
            </a:pPr>
            <a:r>
              <a:rPr b="0" i="0" lang="en-US" sz="11253" u="none" cap="none" strike="noStrike">
                <a:solidFill>
                  <a:srgbClr val="FFD63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we need a recipe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94D26"/>
        </a:solid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Google Shape;184;p7"/>
          <p:cNvGrpSpPr/>
          <p:nvPr/>
        </p:nvGrpSpPr>
        <p:grpSpPr>
          <a:xfrm>
            <a:off x="8850136" y="-144661"/>
            <a:ext cx="9437864" cy="10431661"/>
            <a:chOff x="0" y="-38100"/>
            <a:chExt cx="2485693" cy="2747433"/>
          </a:xfrm>
        </p:grpSpPr>
        <p:sp>
          <p:nvSpPr>
            <p:cNvPr id="185" name="Google Shape;185;p7"/>
            <p:cNvSpPr/>
            <p:nvPr/>
          </p:nvSpPr>
          <p:spPr>
            <a:xfrm>
              <a:off x="0" y="0"/>
              <a:ext cx="2485693" cy="2709333"/>
            </a:xfrm>
            <a:custGeom>
              <a:rect b="b" l="l" r="r" t="t"/>
              <a:pathLst>
                <a:path extrusionOk="0" h="2709333" w="2485693">
                  <a:moveTo>
                    <a:pt x="0" y="0"/>
                  </a:moveTo>
                  <a:lnTo>
                    <a:pt x="2485693" y="0"/>
                  </a:lnTo>
                  <a:lnTo>
                    <a:pt x="248569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86" name="Google Shape;186;p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7" name="Google Shape;187;p7"/>
          <p:cNvGrpSpPr/>
          <p:nvPr/>
        </p:nvGrpSpPr>
        <p:grpSpPr>
          <a:xfrm>
            <a:off x="-2900865" y="5345029"/>
            <a:ext cx="6351276" cy="6379745"/>
            <a:chOff x="1813" y="0"/>
            <a:chExt cx="809173" cy="812800"/>
          </a:xfrm>
        </p:grpSpPr>
        <p:sp>
          <p:nvSpPr>
            <p:cNvPr id="188" name="Google Shape;188;p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B623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90" name="Google Shape;19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80458" y="8534901"/>
            <a:ext cx="2633768" cy="3082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33252" y="-1541035"/>
            <a:ext cx="2633768" cy="3082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75712" y="38336"/>
            <a:ext cx="7883588" cy="10248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70041" y="3565008"/>
            <a:ext cx="1834409" cy="203823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4" name="Google Shape;194;p7"/>
          <p:cNvGrpSpPr/>
          <p:nvPr/>
        </p:nvGrpSpPr>
        <p:grpSpPr>
          <a:xfrm>
            <a:off x="274778" y="6172200"/>
            <a:ext cx="8869222" cy="3086100"/>
            <a:chOff x="0" y="0"/>
            <a:chExt cx="2335927" cy="812800"/>
          </a:xfrm>
        </p:grpSpPr>
        <p:sp>
          <p:nvSpPr>
            <p:cNvPr id="195" name="Google Shape;195;p7"/>
            <p:cNvSpPr/>
            <p:nvPr/>
          </p:nvSpPr>
          <p:spPr>
            <a:xfrm>
              <a:off x="0" y="0"/>
              <a:ext cx="2335927" cy="812800"/>
            </a:xfrm>
            <a:custGeom>
              <a:rect b="b" l="l" r="r" t="t"/>
              <a:pathLst>
                <a:path extrusionOk="0" h="812800" w="2335927">
                  <a:moveTo>
                    <a:pt x="2335927" y="406400"/>
                  </a:moveTo>
                  <a:lnTo>
                    <a:pt x="1929527" y="0"/>
                  </a:lnTo>
                  <a:lnTo>
                    <a:pt x="1929527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1929527" y="609600"/>
                  </a:lnTo>
                  <a:lnTo>
                    <a:pt x="1929527" y="812800"/>
                  </a:lnTo>
                  <a:lnTo>
                    <a:pt x="2335927" y="406400"/>
                  </a:lnTo>
                  <a:close/>
                </a:path>
              </a:pathLst>
            </a:custGeom>
            <a:solidFill>
              <a:srgbClr val="768E14"/>
            </a:solidFill>
            <a:ln>
              <a:noFill/>
            </a:ln>
          </p:spPr>
        </p:sp>
        <p:sp>
          <p:nvSpPr>
            <p:cNvPr id="196" name="Google Shape;196;p7"/>
            <p:cNvSpPr txBox="1"/>
            <p:nvPr/>
          </p:nvSpPr>
          <p:spPr>
            <a:xfrm>
              <a:off x="0" y="165100"/>
              <a:ext cx="711200" cy="44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" name="Google Shape;197;p7"/>
          <p:cNvSpPr txBox="1"/>
          <p:nvPr/>
        </p:nvSpPr>
        <p:spPr>
          <a:xfrm>
            <a:off x="1028700" y="1186016"/>
            <a:ext cx="5636324" cy="3068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78"/>
              <a:buFont typeface="Arial"/>
              <a:buNone/>
            </a:pPr>
            <a:r>
              <a:rPr b="0" i="0" lang="en-US" sz="8578" u="none" cap="none" strike="noStrike">
                <a:solidFill>
                  <a:srgbClr val="FFD63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Healthy Foods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"/>
          <p:cNvSpPr txBox="1"/>
          <p:nvPr/>
        </p:nvSpPr>
        <p:spPr>
          <a:xfrm>
            <a:off x="697832" y="5057775"/>
            <a:ext cx="6832789" cy="10052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02258" lvl="1" marL="604518" marR="0" rtl="0" algn="just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99"/>
              <a:buFont typeface="Arial"/>
              <a:buChar char="•"/>
            </a:pPr>
            <a:r>
              <a:rPr b="0" i="0" lang="en-US" sz="2799" u="none" cap="none" strike="noStrik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Healthy food gives you energy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t/>
            </a:r>
            <a:endParaRPr b="0" i="0" sz="2799" u="none" cap="none" strike="noStrike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99" name="Google Shape;199;p7"/>
          <p:cNvSpPr txBox="1"/>
          <p:nvPr/>
        </p:nvSpPr>
        <p:spPr>
          <a:xfrm>
            <a:off x="668222" y="7205345"/>
            <a:ext cx="7706618" cy="5099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rPr b="0" i="0" lang="en-US" sz="2799" u="none" cap="none" strike="noStrik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What healthy foods do you see in this image?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8"/>
          <p:cNvGrpSpPr/>
          <p:nvPr/>
        </p:nvGrpSpPr>
        <p:grpSpPr>
          <a:xfrm>
            <a:off x="0" y="7480269"/>
            <a:ext cx="18287996" cy="3230762"/>
            <a:chOff x="0" y="-38100"/>
            <a:chExt cx="4816592" cy="850900"/>
          </a:xfrm>
        </p:grpSpPr>
        <p:sp>
          <p:nvSpPr>
            <p:cNvPr id="205" name="Google Shape;205;p8"/>
            <p:cNvSpPr/>
            <p:nvPr/>
          </p:nvSpPr>
          <p:spPr>
            <a:xfrm>
              <a:off x="0" y="0"/>
              <a:ext cx="4816592" cy="701121"/>
            </a:xfrm>
            <a:custGeom>
              <a:rect b="b" l="l" r="r" t="t"/>
              <a:pathLst>
                <a:path extrusionOk="0" h="701121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701121"/>
                  </a:lnTo>
                  <a:lnTo>
                    <a:pt x="0" y="701121"/>
                  </a:lnTo>
                  <a:close/>
                </a:path>
              </a:pathLst>
            </a:custGeom>
            <a:solidFill>
              <a:srgbClr val="094D26"/>
            </a:solidFill>
            <a:ln>
              <a:noFill/>
            </a:ln>
          </p:spPr>
        </p:sp>
        <p:sp>
          <p:nvSpPr>
            <p:cNvPr id="206" name="Google Shape;206;p8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07" name="Google Shape;20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92081" y="-849730"/>
            <a:ext cx="2633768" cy="30820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8" name="Google Shape;208;p8"/>
          <p:cNvGrpSpPr/>
          <p:nvPr/>
        </p:nvGrpSpPr>
        <p:grpSpPr>
          <a:xfrm>
            <a:off x="14631094" y="7624930"/>
            <a:ext cx="6351276" cy="6379745"/>
            <a:chOff x="1813" y="0"/>
            <a:chExt cx="809173" cy="812800"/>
          </a:xfrm>
        </p:grpSpPr>
        <p:sp>
          <p:nvSpPr>
            <p:cNvPr id="209" name="Google Shape;209;p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B623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11" name="Google Shape;21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43976" y="8143875"/>
            <a:ext cx="2633768" cy="3082069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8"/>
          <p:cNvSpPr txBox="1"/>
          <p:nvPr/>
        </p:nvSpPr>
        <p:spPr>
          <a:xfrm>
            <a:off x="12514036" y="468650"/>
            <a:ext cx="4098900" cy="17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2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72"/>
              <a:buFont typeface="Arial"/>
              <a:buNone/>
            </a:pPr>
            <a:r>
              <a:rPr b="0" i="0" lang="en-US" sz="5672" u="none" cap="none" strike="noStrike">
                <a:solidFill>
                  <a:srgbClr val="FFD63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Energy Bites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3" name="Google Shape;213;p8" title="No Bake Energy Bites Recipe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71654" y="2301301"/>
            <a:ext cx="11941629" cy="67470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94D26"/>
        </a:soli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" name="Google Shape;218;p9"/>
          <p:cNvGrpSpPr/>
          <p:nvPr/>
        </p:nvGrpSpPr>
        <p:grpSpPr>
          <a:xfrm>
            <a:off x="14083658" y="6068428"/>
            <a:ext cx="6351276" cy="6379745"/>
            <a:chOff x="1813" y="0"/>
            <a:chExt cx="809173" cy="812800"/>
          </a:xfrm>
        </p:grpSpPr>
        <p:sp>
          <p:nvSpPr>
            <p:cNvPr id="219" name="Google Shape;219;p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B623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1" name="Google Shape;221;p9"/>
          <p:cNvGrpSpPr/>
          <p:nvPr/>
        </p:nvGrpSpPr>
        <p:grpSpPr>
          <a:xfrm>
            <a:off x="-2820711" y="-3556836"/>
            <a:ext cx="6351276" cy="6379745"/>
            <a:chOff x="1813" y="0"/>
            <a:chExt cx="809173" cy="812800"/>
          </a:xfrm>
        </p:grpSpPr>
        <p:sp>
          <p:nvSpPr>
            <p:cNvPr id="222" name="Google Shape;222;p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B623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24" name="Google Shape;22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6109813" y="7717265"/>
            <a:ext cx="2633768" cy="3082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2227920" y="-1095866"/>
            <a:ext cx="2633768" cy="3082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00785" y="445168"/>
            <a:ext cx="7364683" cy="4900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806" y="0"/>
            <a:ext cx="4362227" cy="7621067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9"/>
          <p:cNvSpPr txBox="1"/>
          <p:nvPr/>
        </p:nvSpPr>
        <p:spPr>
          <a:xfrm>
            <a:off x="10165467" y="2712466"/>
            <a:ext cx="7807921" cy="2963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02258" lvl="1" marL="604518" marR="0" rtl="0" algn="just">
              <a:lnSpc>
                <a:spcPct val="1670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99"/>
              <a:buFont typeface="Arial"/>
              <a:buChar char="•"/>
            </a:pPr>
            <a:r>
              <a:rPr b="0" i="0" lang="en-US" sz="2799" u="none" cap="none" strike="noStrik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Wowbutter</a:t>
            </a:r>
            <a:endParaRPr b="0" i="0" sz="2799" u="none" cap="none" strike="noStrike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-403011" lvl="2" marL="1209036" marR="0" rtl="0" algn="just">
              <a:lnSpc>
                <a:spcPct val="1670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99"/>
              <a:buFont typeface="Arial"/>
              <a:buChar char="⚬"/>
            </a:pPr>
            <a:r>
              <a:rPr b="0" i="0" lang="en-US" sz="2799" u="none" cap="none" strike="noStrik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like peanut butter, but without the peanuts!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2258" lvl="1" marL="604518" marR="0" rtl="0" algn="just">
              <a:lnSpc>
                <a:spcPct val="1670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99"/>
              <a:buFont typeface="Arial"/>
              <a:buChar char="•"/>
            </a:pPr>
            <a:r>
              <a:rPr b="0" i="0" lang="en-US" sz="2799" u="none" cap="none" strike="noStrik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Ground Flax Seeds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2258" lvl="1" marL="604518" marR="0" rtl="0" algn="just">
              <a:lnSpc>
                <a:spcPct val="1670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99"/>
              <a:buFont typeface="Arial"/>
              <a:buChar char="•"/>
            </a:pPr>
            <a:r>
              <a:rPr b="0" i="0" lang="en-US" sz="2799" u="none" cap="none" strike="noStrik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Chia Seeds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9" name="Google Shape;229;p9"/>
          <p:cNvPicPr preferRelativeResize="0"/>
          <p:nvPr/>
        </p:nvPicPr>
        <p:blipFill rotWithShape="1">
          <a:blip r:embed="rId6">
            <a:alphaModFix/>
          </a:blip>
          <a:srcRect b="0" l="0" r="36443" t="0"/>
          <a:stretch/>
        </p:blipFill>
        <p:spPr>
          <a:xfrm>
            <a:off x="3519842" y="4500175"/>
            <a:ext cx="5926567" cy="5222049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9"/>
          <p:cNvSpPr txBox="1"/>
          <p:nvPr/>
        </p:nvSpPr>
        <p:spPr>
          <a:xfrm>
            <a:off x="13222941" y="842938"/>
            <a:ext cx="4036359" cy="11432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78"/>
              <a:buFont typeface="Arial"/>
              <a:buNone/>
            </a:pPr>
            <a:r>
              <a:rPr b="0" i="0" lang="en-US" sz="8578" u="none" cap="none" strike="noStrike">
                <a:solidFill>
                  <a:srgbClr val="FFD63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Protein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