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Lst>
  <p:sldSz cy="10287000" cx="18288000"/>
  <p:notesSz cx="6858000" cy="9144000"/>
  <p:embeddedFontLst>
    <p:embeddedFont>
      <p:font typeface="Rubik"/>
      <p:regular r:id="rId13"/>
      <p:bold r:id="rId14"/>
      <p:italic r:id="rId15"/>
      <p:boldItalic r:id="rId1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http://customooxmlschemas.google.com/">
      <go:slidesCustomData xmlns:go="http://customooxmlschemas.google.com/" r:id="rId17" roundtripDataSignature="AMtx7mh24ZXqhbzRscaVnrR/Mn+gmMPqS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font" Target="fonts/Rubik-regular.fntdata"/><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Rubik-italic.fntdata"/><Relationship Id="rId14" Type="http://schemas.openxmlformats.org/officeDocument/2006/relationships/font" Target="fonts/Rubik-bold.fntdata"/><Relationship Id="rId17" Type="http://customschemas.google.com/relationships/presentationmetadata" Target="metadata"/><Relationship Id="rId16" Type="http://schemas.openxmlformats.org/officeDocument/2006/relationships/font" Target="fonts/Rubik-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914400" y="3251200"/>
            <a:ext cx="7315200" cy="3081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 name="Google Shape;86;p1: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2: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102" name="Google Shape;102;p2: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b="0" i="0" sz="1200" u="none" cap="none" strike="noStrike">
              <a:solidFill>
                <a:schemeClr val="dk1"/>
              </a:solidFill>
              <a:latin typeface="Calibri"/>
              <a:ea typeface="Calibri"/>
              <a:cs typeface="Calibri"/>
              <a:sym typeface="Calibri"/>
            </a:endParaRPr>
          </a:p>
        </p:txBody>
      </p:sp>
      <p:sp>
        <p:nvSpPr>
          <p:cNvPr id="103" name="Google Shape;103;p2: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4" name="Google Shape;104;p2: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Plows made in Canada before the 1880s were designed specifically for the grasses and climate of Eastern Canada (and Ontario!). Cockshutt Plow and other farm manufacturers were located in Brantford and were helping local farmers by supplying important machinery</a:t>
            </a:r>
            <a:endParaRPr/>
          </a:p>
        </p:txBody>
      </p:sp>
      <p:sp>
        <p:nvSpPr>
          <p:cNvPr id="105" name="Google Shape;105;p2: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106" name="Google Shape;106;p2: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3: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118" name="Google Shape;118;p3: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b="0" i="0" sz="1200" u="none" cap="none" strike="noStrike">
              <a:solidFill>
                <a:schemeClr val="dk1"/>
              </a:solidFill>
              <a:latin typeface="Calibri"/>
              <a:ea typeface="Calibri"/>
              <a:cs typeface="Calibri"/>
              <a:sym typeface="Calibri"/>
            </a:endParaRPr>
          </a:p>
        </p:txBody>
      </p:sp>
      <p:sp>
        <p:nvSpPr>
          <p:cNvPr id="119" name="Google Shape;119;p3: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0" name="Google Shape;120;p3: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In the 1880s, settlers moved West and looked to farm and create homes in the Prairies. They brought with them the plows from Eastern Canada. Who do you think won this challenge between Eastern plows and western grass?</a:t>
            </a:r>
            <a:endParaRPr/>
          </a:p>
        </p:txBody>
      </p:sp>
      <p:sp>
        <p:nvSpPr>
          <p:cNvPr id="121" name="Google Shape;121;p3: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122" name="Google Shape;122;p3: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4: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131" name="Google Shape;131;p4: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b="0" i="0" sz="1200" u="none" cap="none" strike="noStrike">
              <a:solidFill>
                <a:schemeClr val="dk1"/>
              </a:solidFill>
              <a:latin typeface="Calibri"/>
              <a:ea typeface="Calibri"/>
              <a:cs typeface="Calibri"/>
              <a:sym typeface="Calibri"/>
            </a:endParaRPr>
          </a:p>
        </p:txBody>
      </p:sp>
      <p:sp>
        <p:nvSpPr>
          <p:cNvPr id="132" name="Google Shape;132;p4: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3" name="Google Shape;133;p4: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The homesteaders realized quickly that their plows did not work on the tough Prairie grass and soil (called sod). Their root systems are strong and the plows could not cut through them.</a:t>
            </a:r>
            <a:endParaRPr/>
          </a:p>
        </p:txBody>
      </p:sp>
      <p:sp>
        <p:nvSpPr>
          <p:cNvPr id="134" name="Google Shape;134;p4: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135" name="Google Shape;135;p4: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5: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143" name="Google Shape;143;p5: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b="0" i="0" sz="1200" u="none" cap="none" strike="noStrike">
              <a:solidFill>
                <a:schemeClr val="dk1"/>
              </a:solidFill>
              <a:latin typeface="Calibri"/>
              <a:ea typeface="Calibri"/>
              <a:cs typeface="Calibri"/>
              <a:sym typeface="Calibri"/>
            </a:endParaRPr>
          </a:p>
        </p:txBody>
      </p:sp>
      <p:sp>
        <p:nvSpPr>
          <p:cNvPr id="144" name="Google Shape;144;p5: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5" name="Google Shape;145;p5: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Luckily Brantford had James Cockshutt, who had the idea to adapt the plow so that it could till the tough sod.</a:t>
            </a:r>
            <a:endParaRPr/>
          </a:p>
        </p:txBody>
      </p:sp>
      <p:sp>
        <p:nvSpPr>
          <p:cNvPr id="146" name="Google Shape;146;p5: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147" name="Google Shape;147;p5: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6: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164" name="Google Shape;164;p6: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b="0" i="0" sz="1200" u="none" cap="none" strike="noStrike">
              <a:solidFill>
                <a:schemeClr val="dk1"/>
              </a:solidFill>
              <a:latin typeface="Calibri"/>
              <a:ea typeface="Calibri"/>
              <a:cs typeface="Calibri"/>
              <a:sym typeface="Calibri"/>
            </a:endParaRPr>
          </a:p>
        </p:txBody>
      </p:sp>
      <p:sp>
        <p:nvSpPr>
          <p:cNvPr id="165" name="Google Shape;165;p6: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6" name="Google Shape;166;p6: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 They called it the JGC Riding Plow (named after James G. Cockshutt himself). The plow was not only sharper, but curved in a way that allowed it to cut through the roots of the sod easier. They say that this was the invention that allowed the settlers to make their homes in Western Canada</a:t>
            </a:r>
            <a:endParaRPr/>
          </a:p>
        </p:txBody>
      </p:sp>
      <p:sp>
        <p:nvSpPr>
          <p:cNvPr id="167" name="Google Shape;167;p6: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168" name="Google Shape;168;p6: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7:notes"/>
          <p:cNvSpPr txBox="1"/>
          <p:nvPr>
            <p:ph idx="1" type="body"/>
          </p:nvPr>
        </p:nvSpPr>
        <p:spPr>
          <a:xfrm>
            <a:off x="914400" y="3251200"/>
            <a:ext cx="7315200" cy="3081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7" name="Google Shape;177;p7: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 name="Shape 15"/>
        <p:cNvGrpSpPr/>
        <p:nvPr/>
      </p:nvGrpSpPr>
      <p:grpSpPr>
        <a:xfrm>
          <a:off x="0" y="0"/>
          <a:ext cx="0" cy="0"/>
          <a:chOff x="0" y="0"/>
          <a:chExt cx="0" cy="0"/>
        </a:xfrm>
      </p:grpSpPr>
      <p:sp>
        <p:nvSpPr>
          <p:cNvPr id="16" name="Google Shape;16;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1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18"/>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5" name="Google Shape;75;p1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1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19"/>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19"/>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1" name="Google Shape;81;p1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9" name="Shape 19"/>
        <p:cNvGrpSpPr/>
        <p:nvPr/>
      </p:nvGrpSpPr>
      <p:grpSpPr>
        <a:xfrm>
          <a:off x="0" y="0"/>
          <a:ext cx="0" cy="0"/>
          <a:chOff x="0" y="0"/>
          <a:chExt cx="0" cy="0"/>
        </a:xfrm>
      </p:grpSpPr>
      <p:sp>
        <p:nvSpPr>
          <p:cNvPr id="20" name="Google Shape;20;p10"/>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 name="Google Shape;21;p10"/>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22" name="Google Shape;22;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5" name="Shape 25"/>
        <p:cNvGrpSpPr/>
        <p:nvPr/>
      </p:nvGrpSpPr>
      <p:grpSpPr>
        <a:xfrm>
          <a:off x="0" y="0"/>
          <a:ext cx="0" cy="0"/>
          <a:chOff x="0" y="0"/>
          <a:chExt cx="0" cy="0"/>
        </a:xfrm>
      </p:grpSpPr>
      <p:sp>
        <p:nvSpPr>
          <p:cNvPr id="26" name="Google Shape;26;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1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8" name="Google Shape;28;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12"/>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12"/>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4" name="Google Shape;34;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1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13"/>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0" name="Google Shape;40;p13"/>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1" name="Google Shape;41;p1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1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1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1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14"/>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7" name="Google Shape;47;p14"/>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8" name="Google Shape;48;p14"/>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9" name="Google Shape;49;p14"/>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50" name="Google Shape;50;p1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1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1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1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1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1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1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16"/>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16"/>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61" name="Google Shape;61;p16"/>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2" name="Google Shape;62;p1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1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1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17"/>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17"/>
          <p:cNvSpPr/>
          <p:nvPr>
            <p:ph idx="2" type="pic"/>
          </p:nvPr>
        </p:nvSpPr>
        <p:spPr>
          <a:xfrm>
            <a:off x="1792288" y="612775"/>
            <a:ext cx="5486400" cy="4114800"/>
          </a:xfrm>
          <a:prstGeom prst="rect">
            <a:avLst/>
          </a:prstGeom>
          <a:noFill/>
          <a:ln>
            <a:noFill/>
          </a:ln>
        </p:spPr>
      </p:sp>
      <p:sp>
        <p:nvSpPr>
          <p:cNvPr id="68" name="Google Shape;68;p17"/>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9" name="Google Shape;69;p1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1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8"/>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10.png"/><Relationship Id="rId10" Type="http://schemas.openxmlformats.org/officeDocument/2006/relationships/image" Target="../media/image5.png"/><Relationship Id="rId9" Type="http://schemas.openxmlformats.org/officeDocument/2006/relationships/image" Target="../media/image12.png"/><Relationship Id="rId5" Type="http://schemas.openxmlformats.org/officeDocument/2006/relationships/image" Target="../media/image4.png"/><Relationship Id="rId6" Type="http://schemas.openxmlformats.org/officeDocument/2006/relationships/image" Target="../media/image8.png"/><Relationship Id="rId7" Type="http://schemas.openxmlformats.org/officeDocument/2006/relationships/image" Target="../media/image7.png"/><Relationship Id="rId8"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5.png"/><Relationship Id="rId4" Type="http://schemas.openxmlformats.org/officeDocument/2006/relationships/image" Target="../media/image3.png"/><Relationship Id="rId5" Type="http://schemas.openxmlformats.org/officeDocument/2006/relationships/image" Target="../media/image17.png"/><Relationship Id="rId6" Type="http://schemas.openxmlformats.org/officeDocument/2006/relationships/image" Target="../media/image16.png"/><Relationship Id="rId7"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2.png"/><Relationship Id="rId4" Type="http://schemas.openxmlformats.org/officeDocument/2006/relationships/image" Target="../media/image6.png"/><Relationship Id="rId5"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8.pn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png"/><Relationship Id="rId4" Type="http://schemas.openxmlformats.org/officeDocument/2006/relationships/image" Target="../media/image8.png"/><Relationship Id="rId10" Type="http://schemas.openxmlformats.org/officeDocument/2006/relationships/image" Target="../media/image25.png"/><Relationship Id="rId9" Type="http://schemas.openxmlformats.org/officeDocument/2006/relationships/image" Target="../media/image34.png"/><Relationship Id="rId5" Type="http://schemas.openxmlformats.org/officeDocument/2006/relationships/image" Target="../media/image7.png"/><Relationship Id="rId6" Type="http://schemas.openxmlformats.org/officeDocument/2006/relationships/image" Target="../media/image3.png"/><Relationship Id="rId7" Type="http://schemas.openxmlformats.org/officeDocument/2006/relationships/image" Target="../media/image10.png"/><Relationship Id="rId8" Type="http://schemas.openxmlformats.org/officeDocument/2006/relationships/image" Target="../media/image2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png"/><Relationship Id="rId4" Type="http://schemas.openxmlformats.org/officeDocument/2006/relationships/image" Target="../media/image20.png"/><Relationship Id="rId5" Type="http://schemas.openxmlformats.org/officeDocument/2006/relationships/image" Target="../media/image32.png"/><Relationship Id="rId6" Type="http://schemas.openxmlformats.org/officeDocument/2006/relationships/image" Target="../media/image3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9.png"/><Relationship Id="rId4" Type="http://schemas.openxmlformats.org/officeDocument/2006/relationships/image" Target="../media/image15.png"/><Relationship Id="rId10" Type="http://schemas.openxmlformats.org/officeDocument/2006/relationships/image" Target="../media/image37.png"/><Relationship Id="rId9" Type="http://schemas.openxmlformats.org/officeDocument/2006/relationships/image" Target="../media/image25.png"/><Relationship Id="rId5" Type="http://schemas.openxmlformats.org/officeDocument/2006/relationships/image" Target="../media/image17.png"/><Relationship Id="rId6" Type="http://schemas.openxmlformats.org/officeDocument/2006/relationships/image" Target="../media/image3.png"/><Relationship Id="rId7" Type="http://schemas.openxmlformats.org/officeDocument/2006/relationships/image" Target="../media/image31.png"/><Relationship Id="rId8"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BF3E4"/>
        </a:solidFill>
      </p:bgPr>
    </p:bg>
    <p:spTree>
      <p:nvGrpSpPr>
        <p:cNvPr id="87" name="Shape 87"/>
        <p:cNvGrpSpPr/>
        <p:nvPr/>
      </p:nvGrpSpPr>
      <p:grpSpPr>
        <a:xfrm>
          <a:off x="0" y="0"/>
          <a:ext cx="0" cy="0"/>
          <a:chOff x="0" y="0"/>
          <a:chExt cx="0" cy="0"/>
        </a:xfrm>
      </p:grpSpPr>
      <p:pic>
        <p:nvPicPr>
          <p:cNvPr id="88" name="Google Shape;88;p1"/>
          <p:cNvPicPr preferRelativeResize="0"/>
          <p:nvPr/>
        </p:nvPicPr>
        <p:blipFill rotWithShape="1">
          <a:blip r:embed="rId3">
            <a:alphaModFix/>
          </a:blip>
          <a:srcRect b="0" l="17169" r="0" t="0"/>
          <a:stretch/>
        </p:blipFill>
        <p:spPr>
          <a:xfrm>
            <a:off x="-270074" y="6141445"/>
            <a:ext cx="2597548" cy="2223698"/>
          </a:xfrm>
          <a:prstGeom prst="rect">
            <a:avLst/>
          </a:prstGeom>
          <a:noFill/>
          <a:ln>
            <a:noFill/>
          </a:ln>
        </p:spPr>
      </p:pic>
      <p:pic>
        <p:nvPicPr>
          <p:cNvPr id="89" name="Google Shape;89;p1"/>
          <p:cNvPicPr preferRelativeResize="0"/>
          <p:nvPr/>
        </p:nvPicPr>
        <p:blipFill rotWithShape="1">
          <a:blip r:embed="rId3">
            <a:alphaModFix/>
          </a:blip>
          <a:srcRect b="0" l="0" r="0" t="0"/>
          <a:stretch/>
        </p:blipFill>
        <p:spPr>
          <a:xfrm>
            <a:off x="13438175" y="219499"/>
            <a:ext cx="3507784" cy="2487338"/>
          </a:xfrm>
          <a:prstGeom prst="rect">
            <a:avLst/>
          </a:prstGeom>
          <a:noFill/>
          <a:ln>
            <a:noFill/>
          </a:ln>
        </p:spPr>
      </p:pic>
      <p:pic>
        <p:nvPicPr>
          <p:cNvPr id="90" name="Google Shape;90;p1"/>
          <p:cNvPicPr preferRelativeResize="0"/>
          <p:nvPr/>
        </p:nvPicPr>
        <p:blipFill rotWithShape="1">
          <a:blip r:embed="rId4">
            <a:alphaModFix/>
          </a:blip>
          <a:srcRect b="0" l="0" r="63900" t="0"/>
          <a:stretch/>
        </p:blipFill>
        <p:spPr>
          <a:xfrm rot="244735">
            <a:off x="14187221" y="3276018"/>
            <a:ext cx="1474078" cy="5001884"/>
          </a:xfrm>
          <a:prstGeom prst="rect">
            <a:avLst/>
          </a:prstGeom>
          <a:noFill/>
          <a:ln>
            <a:noFill/>
          </a:ln>
        </p:spPr>
      </p:pic>
      <p:pic>
        <p:nvPicPr>
          <p:cNvPr id="91" name="Google Shape;91;p1"/>
          <p:cNvPicPr preferRelativeResize="0"/>
          <p:nvPr/>
        </p:nvPicPr>
        <p:blipFill rotWithShape="1">
          <a:blip r:embed="rId5">
            <a:alphaModFix/>
          </a:blip>
          <a:srcRect b="0" l="0" r="45403" t="0"/>
          <a:stretch/>
        </p:blipFill>
        <p:spPr>
          <a:xfrm>
            <a:off x="14564445" y="5077134"/>
            <a:ext cx="5008916" cy="4352320"/>
          </a:xfrm>
          <a:prstGeom prst="rect">
            <a:avLst/>
          </a:prstGeom>
          <a:noFill/>
          <a:ln>
            <a:noFill/>
          </a:ln>
        </p:spPr>
      </p:pic>
      <p:pic>
        <p:nvPicPr>
          <p:cNvPr id="92" name="Google Shape;92;p1"/>
          <p:cNvPicPr preferRelativeResize="0"/>
          <p:nvPr/>
        </p:nvPicPr>
        <p:blipFill rotWithShape="1">
          <a:blip r:embed="rId6">
            <a:alphaModFix/>
          </a:blip>
          <a:srcRect b="35425" l="68765" r="0" t="0"/>
          <a:stretch/>
        </p:blipFill>
        <p:spPr>
          <a:xfrm rot="351354">
            <a:off x="17234152" y="5716778"/>
            <a:ext cx="1305486" cy="3306080"/>
          </a:xfrm>
          <a:prstGeom prst="rect">
            <a:avLst/>
          </a:prstGeom>
          <a:noFill/>
          <a:ln>
            <a:noFill/>
          </a:ln>
        </p:spPr>
      </p:pic>
      <p:pic>
        <p:nvPicPr>
          <p:cNvPr id="93" name="Google Shape;93;p1"/>
          <p:cNvPicPr preferRelativeResize="0"/>
          <p:nvPr/>
        </p:nvPicPr>
        <p:blipFill rotWithShape="1">
          <a:blip r:embed="rId7">
            <a:alphaModFix/>
          </a:blip>
          <a:srcRect b="42364" l="69210" r="0" t="0"/>
          <a:stretch/>
        </p:blipFill>
        <p:spPr>
          <a:xfrm rot="-119311">
            <a:off x="10653874" y="5816296"/>
            <a:ext cx="1438700" cy="3298934"/>
          </a:xfrm>
          <a:prstGeom prst="rect">
            <a:avLst/>
          </a:prstGeom>
          <a:noFill/>
          <a:ln>
            <a:noFill/>
          </a:ln>
        </p:spPr>
      </p:pic>
      <p:pic>
        <p:nvPicPr>
          <p:cNvPr id="94" name="Google Shape;94;p1"/>
          <p:cNvPicPr preferRelativeResize="0"/>
          <p:nvPr/>
        </p:nvPicPr>
        <p:blipFill rotWithShape="1">
          <a:blip r:embed="rId8">
            <a:alphaModFix/>
          </a:blip>
          <a:srcRect b="0" l="0" r="0" t="0"/>
          <a:stretch/>
        </p:blipFill>
        <p:spPr>
          <a:xfrm>
            <a:off x="9863695" y="7361156"/>
            <a:ext cx="9401500" cy="4167332"/>
          </a:xfrm>
          <a:prstGeom prst="rect">
            <a:avLst/>
          </a:prstGeom>
          <a:noFill/>
          <a:ln>
            <a:noFill/>
          </a:ln>
        </p:spPr>
      </p:pic>
      <p:pic>
        <p:nvPicPr>
          <p:cNvPr id="95" name="Google Shape;95;p1"/>
          <p:cNvPicPr preferRelativeResize="0"/>
          <p:nvPr/>
        </p:nvPicPr>
        <p:blipFill rotWithShape="1">
          <a:blip r:embed="rId3">
            <a:alphaModFix/>
          </a:blip>
          <a:srcRect b="0" l="0" r="0" t="0"/>
          <a:stretch/>
        </p:blipFill>
        <p:spPr>
          <a:xfrm>
            <a:off x="16349921" y="2485409"/>
            <a:ext cx="3073946" cy="2179707"/>
          </a:xfrm>
          <a:prstGeom prst="rect">
            <a:avLst/>
          </a:prstGeom>
          <a:noFill/>
          <a:ln>
            <a:noFill/>
          </a:ln>
        </p:spPr>
      </p:pic>
      <p:pic>
        <p:nvPicPr>
          <p:cNvPr id="96" name="Google Shape;96;p1"/>
          <p:cNvPicPr preferRelativeResize="0"/>
          <p:nvPr/>
        </p:nvPicPr>
        <p:blipFill rotWithShape="1">
          <a:blip r:embed="rId9">
            <a:alphaModFix/>
          </a:blip>
          <a:srcRect b="0" l="0" r="0" t="0"/>
          <a:stretch/>
        </p:blipFill>
        <p:spPr>
          <a:xfrm>
            <a:off x="-1136892" y="9429454"/>
            <a:ext cx="7315200" cy="2649233"/>
          </a:xfrm>
          <a:prstGeom prst="rect">
            <a:avLst/>
          </a:prstGeom>
          <a:noFill/>
          <a:ln>
            <a:noFill/>
          </a:ln>
        </p:spPr>
      </p:pic>
      <p:pic>
        <p:nvPicPr>
          <p:cNvPr id="97" name="Google Shape;97;p1"/>
          <p:cNvPicPr preferRelativeResize="0"/>
          <p:nvPr/>
        </p:nvPicPr>
        <p:blipFill rotWithShape="1">
          <a:blip r:embed="rId10">
            <a:alphaModFix/>
          </a:blip>
          <a:srcRect b="0" l="0" r="0" t="0"/>
          <a:stretch/>
        </p:blipFill>
        <p:spPr>
          <a:xfrm rot="-1153256">
            <a:off x="12550920" y="7437666"/>
            <a:ext cx="1837738" cy="1379100"/>
          </a:xfrm>
          <a:prstGeom prst="rect">
            <a:avLst/>
          </a:prstGeom>
          <a:noFill/>
          <a:ln>
            <a:noFill/>
          </a:ln>
        </p:spPr>
      </p:pic>
      <p:sp>
        <p:nvSpPr>
          <p:cNvPr id="98" name="Google Shape;98;p1"/>
          <p:cNvSpPr txBox="1"/>
          <p:nvPr/>
        </p:nvSpPr>
        <p:spPr>
          <a:xfrm>
            <a:off x="1028700" y="1028700"/>
            <a:ext cx="10442173" cy="2419350"/>
          </a:xfrm>
          <a:prstGeom prst="rect">
            <a:avLst/>
          </a:prstGeom>
          <a:noFill/>
          <a:ln>
            <a:noFill/>
          </a:ln>
        </p:spPr>
        <p:txBody>
          <a:bodyPr anchorCtr="0" anchor="t" bIns="0" lIns="0" spcFirstLastPara="1" rIns="0" wrap="square" tIns="0">
            <a:spAutoFit/>
          </a:bodyPr>
          <a:lstStyle/>
          <a:p>
            <a:pPr indent="0" lvl="0" marL="0" marR="0" rtl="0" algn="l">
              <a:lnSpc>
                <a:spcPct val="120002"/>
              </a:lnSpc>
              <a:spcBef>
                <a:spcPts val="0"/>
              </a:spcBef>
              <a:spcAft>
                <a:spcPts val="0"/>
              </a:spcAft>
              <a:buNone/>
            </a:pPr>
            <a:r>
              <a:rPr b="0" i="0" lang="en-US" sz="7999" u="none" cap="none" strike="noStrike">
                <a:solidFill>
                  <a:srgbClr val="404040"/>
                </a:solidFill>
                <a:latin typeface="Rubik"/>
                <a:ea typeface="Rubik"/>
                <a:cs typeface="Rubik"/>
                <a:sym typeface="Rubik"/>
              </a:rPr>
              <a:t>FARMING THE</a:t>
            </a:r>
            <a:endParaRPr/>
          </a:p>
          <a:p>
            <a:pPr indent="0" lvl="0" marL="0" marR="0" rtl="0" algn="l">
              <a:lnSpc>
                <a:spcPct val="120002"/>
              </a:lnSpc>
              <a:spcBef>
                <a:spcPts val="0"/>
              </a:spcBef>
              <a:spcAft>
                <a:spcPts val="0"/>
              </a:spcAft>
              <a:buNone/>
            </a:pPr>
            <a:r>
              <a:rPr b="0" i="0" lang="en-US" sz="7999" u="none" cap="none" strike="noStrike">
                <a:solidFill>
                  <a:srgbClr val="404040"/>
                </a:solidFill>
                <a:latin typeface="Rubik"/>
                <a:ea typeface="Rubik"/>
                <a:cs typeface="Rubik"/>
                <a:sym typeface="Rubik"/>
              </a:rPr>
              <a:t>PRAIRIES</a:t>
            </a:r>
            <a:endParaRPr/>
          </a:p>
        </p:txBody>
      </p:sp>
      <p:sp>
        <p:nvSpPr>
          <p:cNvPr id="99" name="Google Shape;99;p1"/>
          <p:cNvSpPr txBox="1"/>
          <p:nvPr/>
        </p:nvSpPr>
        <p:spPr>
          <a:xfrm>
            <a:off x="1028700" y="3971686"/>
            <a:ext cx="9430500" cy="3693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US" sz="2400" u="none" cap="none" strike="noStrike">
                <a:solidFill>
                  <a:srgbClr val="404040"/>
                </a:solidFill>
                <a:latin typeface="Arial"/>
                <a:ea typeface="Arial"/>
                <a:cs typeface="Arial"/>
                <a:sym typeface="Arial"/>
              </a:rPr>
              <a:t>By the Canadian Industrial Heritage Centre</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BF3E4"/>
        </a:solidFill>
      </p:bgPr>
    </p:bg>
    <p:spTree>
      <p:nvGrpSpPr>
        <p:cNvPr id="107" name="Shape 107"/>
        <p:cNvGrpSpPr/>
        <p:nvPr/>
      </p:nvGrpSpPr>
      <p:grpSpPr>
        <a:xfrm>
          <a:off x="0" y="0"/>
          <a:ext cx="0" cy="0"/>
          <a:chOff x="0" y="0"/>
          <a:chExt cx="0" cy="0"/>
        </a:xfrm>
      </p:grpSpPr>
      <p:sp>
        <p:nvSpPr>
          <p:cNvPr id="108" name="Google Shape;108;p2"/>
          <p:cNvSpPr txBox="1"/>
          <p:nvPr/>
        </p:nvSpPr>
        <p:spPr>
          <a:xfrm>
            <a:off x="797506" y="1313602"/>
            <a:ext cx="9357810" cy="158115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5200" u="none" cap="none" strike="noStrike">
                <a:solidFill>
                  <a:srgbClr val="404040"/>
                </a:solidFill>
                <a:latin typeface="Rubik"/>
                <a:ea typeface="Rubik"/>
                <a:cs typeface="Rubik"/>
                <a:sym typeface="Rubik"/>
              </a:rPr>
              <a:t>OLD MACDONALD HAD A PLOW</a:t>
            </a:r>
            <a:endParaRPr/>
          </a:p>
        </p:txBody>
      </p:sp>
      <p:sp>
        <p:nvSpPr>
          <p:cNvPr id="109" name="Google Shape;109;p2"/>
          <p:cNvSpPr txBox="1"/>
          <p:nvPr/>
        </p:nvSpPr>
        <p:spPr>
          <a:xfrm>
            <a:off x="1423536" y="3927238"/>
            <a:ext cx="7238393" cy="1136650"/>
          </a:xfrm>
          <a:prstGeom prst="rect">
            <a:avLst/>
          </a:prstGeom>
          <a:noFill/>
          <a:ln>
            <a:noFill/>
          </a:ln>
        </p:spPr>
        <p:txBody>
          <a:bodyPr anchorCtr="0" anchor="t" bIns="0" lIns="0" spcFirstLastPara="1" rIns="0" wrap="square" tIns="0">
            <a:spAutoFit/>
          </a:bodyPr>
          <a:lstStyle/>
          <a:p>
            <a:pPr indent="0" lvl="0" marL="0" marR="0" rtl="0" algn="l">
              <a:lnSpc>
                <a:spcPct val="130008"/>
              </a:lnSpc>
              <a:spcBef>
                <a:spcPts val="0"/>
              </a:spcBef>
              <a:spcAft>
                <a:spcPts val="0"/>
              </a:spcAft>
              <a:buNone/>
            </a:pPr>
            <a:r>
              <a:rPr b="0" i="0" lang="en-US" sz="3499" u="none" cap="none" strike="noStrike">
                <a:solidFill>
                  <a:srgbClr val="404040"/>
                </a:solidFill>
                <a:latin typeface="Arial"/>
                <a:ea typeface="Arial"/>
                <a:cs typeface="Arial"/>
                <a:sym typeface="Arial"/>
              </a:rPr>
              <a:t>...and on Eastern Canadian farms, it worked great!</a:t>
            </a:r>
            <a:endParaRPr/>
          </a:p>
        </p:txBody>
      </p:sp>
      <p:sp>
        <p:nvSpPr>
          <p:cNvPr id="110" name="Google Shape;110;p2"/>
          <p:cNvSpPr txBox="1"/>
          <p:nvPr/>
        </p:nvSpPr>
        <p:spPr>
          <a:xfrm>
            <a:off x="1028700" y="6092589"/>
            <a:ext cx="7238393" cy="2167890"/>
          </a:xfrm>
          <a:prstGeom prst="rect">
            <a:avLst/>
          </a:prstGeom>
          <a:noFill/>
          <a:ln>
            <a:noFill/>
          </a:ln>
        </p:spPr>
        <p:txBody>
          <a:bodyPr anchorCtr="0" anchor="t" bIns="0" lIns="0" spcFirstLastPara="1" rIns="0" wrap="square" tIns="0">
            <a:spAutoFit/>
          </a:bodyPr>
          <a:lstStyle/>
          <a:p>
            <a:pPr indent="-356232" lvl="1" marL="712465" marR="0" rtl="0" algn="l">
              <a:lnSpc>
                <a:spcPct val="130009"/>
              </a:lnSpc>
              <a:spcBef>
                <a:spcPts val="0"/>
              </a:spcBef>
              <a:spcAft>
                <a:spcPts val="0"/>
              </a:spcAft>
              <a:buClr>
                <a:srgbClr val="404040"/>
              </a:buClr>
              <a:buSzPts val="3299"/>
              <a:buFont typeface="Arial"/>
              <a:buChar char="•"/>
            </a:pPr>
            <a:r>
              <a:rPr b="0" i="0" lang="en-US" sz="3299" u="none" cap="none" strike="noStrike">
                <a:solidFill>
                  <a:srgbClr val="404040"/>
                </a:solidFill>
                <a:latin typeface="Arial"/>
                <a:ea typeface="Arial"/>
                <a:cs typeface="Arial"/>
                <a:sym typeface="Arial"/>
              </a:rPr>
              <a:t>Cockshutt Plow Company in Brantford was making a lot of farm equipment for farmers in the area</a:t>
            </a:r>
            <a:endParaRPr/>
          </a:p>
        </p:txBody>
      </p:sp>
      <p:pic>
        <p:nvPicPr>
          <p:cNvPr id="111" name="Google Shape;111;p2"/>
          <p:cNvPicPr preferRelativeResize="0"/>
          <p:nvPr/>
        </p:nvPicPr>
        <p:blipFill rotWithShape="1">
          <a:blip r:embed="rId3">
            <a:alphaModFix/>
          </a:blip>
          <a:srcRect b="0" l="0" r="0" t="0"/>
          <a:stretch/>
        </p:blipFill>
        <p:spPr>
          <a:xfrm>
            <a:off x="9996276" y="4774711"/>
            <a:ext cx="7316136" cy="3242968"/>
          </a:xfrm>
          <a:prstGeom prst="rect">
            <a:avLst/>
          </a:prstGeom>
          <a:noFill/>
          <a:ln>
            <a:noFill/>
          </a:ln>
        </p:spPr>
      </p:pic>
      <p:pic>
        <p:nvPicPr>
          <p:cNvPr id="112" name="Google Shape;112;p2"/>
          <p:cNvPicPr preferRelativeResize="0"/>
          <p:nvPr/>
        </p:nvPicPr>
        <p:blipFill rotWithShape="1">
          <a:blip r:embed="rId4">
            <a:alphaModFix/>
          </a:blip>
          <a:srcRect b="42364" l="69210" r="0" t="0"/>
          <a:stretch/>
        </p:blipFill>
        <p:spPr>
          <a:xfrm rot="240148">
            <a:off x="14156629" y="2309033"/>
            <a:ext cx="1236985" cy="2836402"/>
          </a:xfrm>
          <a:prstGeom prst="rect">
            <a:avLst/>
          </a:prstGeom>
          <a:noFill/>
          <a:ln>
            <a:noFill/>
          </a:ln>
        </p:spPr>
      </p:pic>
      <p:pic>
        <p:nvPicPr>
          <p:cNvPr id="113" name="Google Shape;113;p2"/>
          <p:cNvPicPr preferRelativeResize="0"/>
          <p:nvPr/>
        </p:nvPicPr>
        <p:blipFill rotWithShape="1">
          <a:blip r:embed="rId5">
            <a:alphaModFix/>
          </a:blip>
          <a:srcRect b="27319" l="113" r="63562" t="12444"/>
          <a:stretch/>
        </p:blipFill>
        <p:spPr>
          <a:xfrm>
            <a:off x="12901983" y="2894752"/>
            <a:ext cx="1157165" cy="2350577"/>
          </a:xfrm>
          <a:prstGeom prst="rect">
            <a:avLst/>
          </a:prstGeom>
          <a:noFill/>
          <a:ln>
            <a:noFill/>
          </a:ln>
        </p:spPr>
      </p:pic>
      <p:pic>
        <p:nvPicPr>
          <p:cNvPr id="114" name="Google Shape;114;p2"/>
          <p:cNvPicPr preferRelativeResize="0"/>
          <p:nvPr/>
        </p:nvPicPr>
        <p:blipFill rotWithShape="1">
          <a:blip r:embed="rId6">
            <a:alphaModFix/>
          </a:blip>
          <a:srcRect b="0" l="0" r="0" t="0"/>
          <a:stretch/>
        </p:blipFill>
        <p:spPr>
          <a:xfrm flipH="1">
            <a:off x="14942844" y="4514613"/>
            <a:ext cx="2369568" cy="2755312"/>
          </a:xfrm>
          <a:prstGeom prst="rect">
            <a:avLst/>
          </a:prstGeom>
          <a:noFill/>
          <a:ln>
            <a:noFill/>
          </a:ln>
        </p:spPr>
      </p:pic>
      <p:pic>
        <p:nvPicPr>
          <p:cNvPr id="115" name="Google Shape;115;p2"/>
          <p:cNvPicPr preferRelativeResize="0"/>
          <p:nvPr/>
        </p:nvPicPr>
        <p:blipFill rotWithShape="1">
          <a:blip r:embed="rId7">
            <a:alphaModFix/>
          </a:blip>
          <a:srcRect b="0" l="0" r="0" t="0"/>
          <a:stretch/>
        </p:blipFill>
        <p:spPr>
          <a:xfrm flipH="1">
            <a:off x="10155316" y="3802624"/>
            <a:ext cx="2241869" cy="303701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BF3E4"/>
        </a:solidFill>
      </p:bgPr>
    </p:bg>
    <p:spTree>
      <p:nvGrpSpPr>
        <p:cNvPr id="123" name="Shape 123"/>
        <p:cNvGrpSpPr/>
        <p:nvPr/>
      </p:nvGrpSpPr>
      <p:grpSpPr>
        <a:xfrm>
          <a:off x="0" y="0"/>
          <a:ext cx="0" cy="0"/>
          <a:chOff x="0" y="0"/>
          <a:chExt cx="0" cy="0"/>
        </a:xfrm>
      </p:grpSpPr>
      <p:pic>
        <p:nvPicPr>
          <p:cNvPr id="124" name="Google Shape;124;p3"/>
          <p:cNvPicPr preferRelativeResize="0"/>
          <p:nvPr/>
        </p:nvPicPr>
        <p:blipFill rotWithShape="1">
          <a:blip r:embed="rId3">
            <a:alphaModFix/>
          </a:blip>
          <a:srcRect b="0" l="0" r="0" t="0"/>
          <a:stretch/>
        </p:blipFill>
        <p:spPr>
          <a:xfrm>
            <a:off x="460335" y="3418705"/>
            <a:ext cx="8683665" cy="5152308"/>
          </a:xfrm>
          <a:prstGeom prst="rect">
            <a:avLst/>
          </a:prstGeom>
          <a:noFill/>
          <a:ln>
            <a:noFill/>
          </a:ln>
        </p:spPr>
      </p:pic>
      <p:pic>
        <p:nvPicPr>
          <p:cNvPr id="125" name="Google Shape;125;p3"/>
          <p:cNvPicPr preferRelativeResize="0"/>
          <p:nvPr/>
        </p:nvPicPr>
        <p:blipFill rotWithShape="1">
          <a:blip r:embed="rId4">
            <a:alphaModFix/>
          </a:blip>
          <a:srcRect b="0" l="0" r="0" t="0"/>
          <a:stretch/>
        </p:blipFill>
        <p:spPr>
          <a:xfrm>
            <a:off x="9992922" y="3418705"/>
            <a:ext cx="7734411" cy="5152308"/>
          </a:xfrm>
          <a:prstGeom prst="rect">
            <a:avLst/>
          </a:prstGeom>
          <a:noFill/>
          <a:ln>
            <a:noFill/>
          </a:ln>
        </p:spPr>
      </p:pic>
      <p:pic>
        <p:nvPicPr>
          <p:cNvPr id="126" name="Google Shape;126;p3"/>
          <p:cNvPicPr preferRelativeResize="0"/>
          <p:nvPr/>
        </p:nvPicPr>
        <p:blipFill rotWithShape="1">
          <a:blip r:embed="rId5">
            <a:alphaModFix/>
          </a:blip>
          <a:srcRect b="0" l="0" r="0" t="0"/>
          <a:stretch/>
        </p:blipFill>
        <p:spPr>
          <a:xfrm>
            <a:off x="12145627" y="760369"/>
            <a:ext cx="3429000" cy="2057400"/>
          </a:xfrm>
          <a:prstGeom prst="rect">
            <a:avLst/>
          </a:prstGeom>
          <a:noFill/>
          <a:ln>
            <a:noFill/>
          </a:ln>
        </p:spPr>
      </p:pic>
      <p:sp>
        <p:nvSpPr>
          <p:cNvPr id="127" name="Google Shape;127;p3"/>
          <p:cNvSpPr txBox="1"/>
          <p:nvPr/>
        </p:nvSpPr>
        <p:spPr>
          <a:xfrm>
            <a:off x="1028700" y="884194"/>
            <a:ext cx="11258150" cy="904875"/>
          </a:xfrm>
          <a:prstGeom prst="rect">
            <a:avLst/>
          </a:prstGeom>
          <a:noFill/>
          <a:ln>
            <a:noFill/>
          </a:ln>
        </p:spPr>
        <p:txBody>
          <a:bodyPr anchorCtr="0" anchor="t" bIns="0" lIns="0" spcFirstLastPara="1" rIns="0" wrap="square" tIns="0">
            <a:spAutoFit/>
          </a:bodyPr>
          <a:lstStyle/>
          <a:p>
            <a:pPr indent="0" lvl="0" marL="0" marR="0" rtl="0" algn="l">
              <a:lnSpc>
                <a:spcPct val="120003"/>
              </a:lnSpc>
              <a:spcBef>
                <a:spcPts val="0"/>
              </a:spcBef>
              <a:spcAft>
                <a:spcPts val="0"/>
              </a:spcAft>
              <a:buNone/>
            </a:pPr>
            <a:r>
              <a:rPr b="0" i="0" lang="en-US" sz="5999" u="none" cap="none" strike="noStrike">
                <a:solidFill>
                  <a:srgbClr val="404040"/>
                </a:solidFill>
                <a:latin typeface="Rubik"/>
                <a:ea typeface="Rubik"/>
                <a:cs typeface="Rubik"/>
                <a:sym typeface="Rubik"/>
              </a:rPr>
              <a:t>PLOW V. PRAIRIE GRASS</a:t>
            </a:r>
            <a:endParaRPr/>
          </a:p>
        </p:txBody>
      </p:sp>
      <p:sp>
        <p:nvSpPr>
          <p:cNvPr id="128" name="Google Shape;128;p3"/>
          <p:cNvSpPr txBox="1"/>
          <p:nvPr/>
        </p:nvSpPr>
        <p:spPr>
          <a:xfrm>
            <a:off x="6129921" y="8956675"/>
            <a:ext cx="7238393" cy="565150"/>
          </a:xfrm>
          <a:prstGeom prst="rect">
            <a:avLst/>
          </a:prstGeom>
          <a:noFill/>
          <a:ln>
            <a:noFill/>
          </a:ln>
        </p:spPr>
        <p:txBody>
          <a:bodyPr anchorCtr="0" anchor="t" bIns="0" lIns="0" spcFirstLastPara="1" rIns="0" wrap="square" tIns="0">
            <a:spAutoFit/>
          </a:bodyPr>
          <a:lstStyle/>
          <a:p>
            <a:pPr indent="0" lvl="0" marL="0" marR="0" rtl="0" algn="l">
              <a:lnSpc>
                <a:spcPct val="130008"/>
              </a:lnSpc>
              <a:spcBef>
                <a:spcPts val="0"/>
              </a:spcBef>
              <a:spcAft>
                <a:spcPts val="0"/>
              </a:spcAft>
              <a:buNone/>
            </a:pPr>
            <a:r>
              <a:rPr b="0" i="0" lang="en-US" sz="3499" u="none" cap="none" strike="noStrike">
                <a:solidFill>
                  <a:srgbClr val="404040"/>
                </a:solidFill>
                <a:latin typeface="Arial"/>
                <a:ea typeface="Arial"/>
                <a:cs typeface="Arial"/>
                <a:sym typeface="Arial"/>
              </a:rPr>
              <a:t>Who do you think would win?</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BF3E4"/>
        </a:solidFill>
      </p:bgPr>
    </p:bg>
    <p:spTree>
      <p:nvGrpSpPr>
        <p:cNvPr id="136" name="Shape 136"/>
        <p:cNvGrpSpPr/>
        <p:nvPr/>
      </p:nvGrpSpPr>
      <p:grpSpPr>
        <a:xfrm>
          <a:off x="0" y="0"/>
          <a:ext cx="0" cy="0"/>
          <a:chOff x="0" y="0"/>
          <a:chExt cx="0" cy="0"/>
        </a:xfrm>
      </p:grpSpPr>
      <p:pic>
        <p:nvPicPr>
          <p:cNvPr id="137" name="Google Shape;137;p4"/>
          <p:cNvPicPr preferRelativeResize="0"/>
          <p:nvPr/>
        </p:nvPicPr>
        <p:blipFill rotWithShape="1">
          <a:blip r:embed="rId3">
            <a:alphaModFix/>
          </a:blip>
          <a:srcRect b="0" l="0" r="0" t="0"/>
          <a:stretch/>
        </p:blipFill>
        <p:spPr>
          <a:xfrm>
            <a:off x="11159598" y="273593"/>
            <a:ext cx="6462772" cy="9739814"/>
          </a:xfrm>
          <a:prstGeom prst="rect">
            <a:avLst/>
          </a:prstGeom>
          <a:noFill/>
          <a:ln>
            <a:noFill/>
          </a:ln>
        </p:spPr>
      </p:pic>
      <p:pic>
        <p:nvPicPr>
          <p:cNvPr id="138" name="Google Shape;138;p4"/>
          <p:cNvPicPr preferRelativeResize="0"/>
          <p:nvPr/>
        </p:nvPicPr>
        <p:blipFill rotWithShape="1">
          <a:blip r:embed="rId4">
            <a:alphaModFix/>
          </a:blip>
          <a:srcRect b="0" l="0" r="0" t="0"/>
          <a:stretch/>
        </p:blipFill>
        <p:spPr>
          <a:xfrm>
            <a:off x="1028700" y="2355536"/>
            <a:ext cx="9505039" cy="6312258"/>
          </a:xfrm>
          <a:prstGeom prst="rect">
            <a:avLst/>
          </a:prstGeom>
          <a:noFill/>
          <a:ln>
            <a:noFill/>
          </a:ln>
        </p:spPr>
      </p:pic>
      <p:sp>
        <p:nvSpPr>
          <p:cNvPr id="139" name="Google Shape;139;p4"/>
          <p:cNvSpPr txBox="1"/>
          <p:nvPr/>
        </p:nvSpPr>
        <p:spPr>
          <a:xfrm>
            <a:off x="1399538" y="8904062"/>
            <a:ext cx="8763362" cy="1109345"/>
          </a:xfrm>
          <a:prstGeom prst="rect">
            <a:avLst/>
          </a:prstGeom>
          <a:noFill/>
          <a:ln>
            <a:noFill/>
          </a:ln>
        </p:spPr>
        <p:txBody>
          <a:bodyPr anchorCtr="0" anchor="t" bIns="0" lIns="0" spcFirstLastPara="1" rIns="0" wrap="square" tIns="0">
            <a:spAutoFit/>
          </a:bodyPr>
          <a:lstStyle/>
          <a:p>
            <a:pPr indent="0" lvl="0" marL="0" marR="0" rtl="0" algn="ctr">
              <a:lnSpc>
                <a:spcPct val="140012"/>
              </a:lnSpc>
              <a:spcBef>
                <a:spcPts val="0"/>
              </a:spcBef>
              <a:spcAft>
                <a:spcPts val="0"/>
              </a:spcAft>
              <a:buNone/>
            </a:pPr>
            <a:r>
              <a:rPr b="0" i="0" lang="en-US" sz="3199" u="none" cap="none" strike="noStrike">
                <a:solidFill>
                  <a:srgbClr val="404040"/>
                </a:solidFill>
                <a:latin typeface="Arial"/>
                <a:ea typeface="Arial"/>
                <a:cs typeface="Arial"/>
                <a:sym typeface="Arial"/>
              </a:rPr>
              <a:t>...was so dense that the Eastern plows couldn't cut through it!</a:t>
            </a:r>
            <a:endParaRPr/>
          </a:p>
        </p:txBody>
      </p:sp>
      <p:sp>
        <p:nvSpPr>
          <p:cNvPr id="140" name="Google Shape;140;p4"/>
          <p:cNvSpPr txBox="1"/>
          <p:nvPr/>
        </p:nvSpPr>
        <p:spPr>
          <a:xfrm>
            <a:off x="1028700" y="884194"/>
            <a:ext cx="7425739" cy="904875"/>
          </a:xfrm>
          <a:prstGeom prst="rect">
            <a:avLst/>
          </a:prstGeom>
          <a:noFill/>
          <a:ln>
            <a:noFill/>
          </a:ln>
        </p:spPr>
        <p:txBody>
          <a:bodyPr anchorCtr="0" anchor="t" bIns="0" lIns="0" spcFirstLastPara="1" rIns="0" wrap="square" tIns="0">
            <a:spAutoFit/>
          </a:bodyPr>
          <a:lstStyle/>
          <a:p>
            <a:pPr indent="0" lvl="0" marL="0" marR="0" rtl="0" algn="l">
              <a:lnSpc>
                <a:spcPct val="120003"/>
              </a:lnSpc>
              <a:spcBef>
                <a:spcPts val="0"/>
              </a:spcBef>
              <a:spcAft>
                <a:spcPts val="0"/>
              </a:spcAft>
              <a:buNone/>
            </a:pPr>
            <a:r>
              <a:rPr b="0" i="0" lang="en-US" sz="5999" u="none" cap="none" strike="noStrike">
                <a:solidFill>
                  <a:srgbClr val="404040"/>
                </a:solidFill>
                <a:latin typeface="Rubik"/>
                <a:ea typeface="Rubik"/>
                <a:cs typeface="Rubik"/>
                <a:sym typeface="Rubik"/>
              </a:rPr>
              <a:t>PRAIRIE SOD</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BF3E4"/>
        </a:solidFill>
      </p:bgPr>
    </p:bg>
    <p:spTree>
      <p:nvGrpSpPr>
        <p:cNvPr id="148" name="Shape 148"/>
        <p:cNvGrpSpPr/>
        <p:nvPr/>
      </p:nvGrpSpPr>
      <p:grpSpPr>
        <a:xfrm>
          <a:off x="0" y="0"/>
          <a:ext cx="0" cy="0"/>
          <a:chOff x="0" y="0"/>
          <a:chExt cx="0" cy="0"/>
        </a:xfrm>
      </p:grpSpPr>
      <p:pic>
        <p:nvPicPr>
          <p:cNvPr id="149" name="Google Shape;149;p5"/>
          <p:cNvPicPr preferRelativeResize="0"/>
          <p:nvPr/>
        </p:nvPicPr>
        <p:blipFill rotWithShape="1">
          <a:blip r:embed="rId3">
            <a:alphaModFix/>
          </a:blip>
          <a:srcRect b="0" l="0" r="0" t="0"/>
          <a:stretch/>
        </p:blipFill>
        <p:spPr>
          <a:xfrm>
            <a:off x="13960806" y="477083"/>
            <a:ext cx="1879035" cy="1332406"/>
          </a:xfrm>
          <a:prstGeom prst="rect">
            <a:avLst/>
          </a:prstGeom>
          <a:noFill/>
          <a:ln>
            <a:noFill/>
          </a:ln>
        </p:spPr>
      </p:pic>
      <p:pic>
        <p:nvPicPr>
          <p:cNvPr id="150" name="Google Shape;150;p5"/>
          <p:cNvPicPr preferRelativeResize="0"/>
          <p:nvPr/>
        </p:nvPicPr>
        <p:blipFill rotWithShape="1">
          <a:blip r:embed="rId3">
            <a:alphaModFix/>
          </a:blip>
          <a:srcRect b="0" l="0" r="0" t="0"/>
          <a:stretch/>
        </p:blipFill>
        <p:spPr>
          <a:xfrm>
            <a:off x="15958633" y="1259652"/>
            <a:ext cx="1879035" cy="1332406"/>
          </a:xfrm>
          <a:prstGeom prst="rect">
            <a:avLst/>
          </a:prstGeom>
          <a:noFill/>
          <a:ln>
            <a:noFill/>
          </a:ln>
        </p:spPr>
      </p:pic>
      <p:pic>
        <p:nvPicPr>
          <p:cNvPr id="151" name="Google Shape;151;p5"/>
          <p:cNvPicPr preferRelativeResize="0"/>
          <p:nvPr/>
        </p:nvPicPr>
        <p:blipFill rotWithShape="1">
          <a:blip r:embed="rId4">
            <a:alphaModFix/>
          </a:blip>
          <a:srcRect b="42364" l="69210" r="0" t="0"/>
          <a:stretch/>
        </p:blipFill>
        <p:spPr>
          <a:xfrm rot="143070">
            <a:off x="13261689" y="196534"/>
            <a:ext cx="1309687" cy="3003106"/>
          </a:xfrm>
          <a:prstGeom prst="rect">
            <a:avLst/>
          </a:prstGeom>
          <a:noFill/>
          <a:ln>
            <a:noFill/>
          </a:ln>
        </p:spPr>
      </p:pic>
      <p:pic>
        <p:nvPicPr>
          <p:cNvPr id="152" name="Google Shape;152;p5"/>
          <p:cNvPicPr preferRelativeResize="0"/>
          <p:nvPr/>
        </p:nvPicPr>
        <p:blipFill rotWithShape="1">
          <a:blip r:embed="rId5">
            <a:alphaModFix/>
          </a:blip>
          <a:srcRect b="42364" l="69210" r="0" t="0"/>
          <a:stretch/>
        </p:blipFill>
        <p:spPr>
          <a:xfrm rot="143070">
            <a:off x="10410423" y="7559582"/>
            <a:ext cx="1309687" cy="3003106"/>
          </a:xfrm>
          <a:prstGeom prst="rect">
            <a:avLst/>
          </a:prstGeom>
          <a:noFill/>
          <a:ln>
            <a:noFill/>
          </a:ln>
        </p:spPr>
      </p:pic>
      <p:pic>
        <p:nvPicPr>
          <p:cNvPr id="153" name="Google Shape;153;p5"/>
          <p:cNvPicPr preferRelativeResize="0"/>
          <p:nvPr/>
        </p:nvPicPr>
        <p:blipFill rotWithShape="1">
          <a:blip r:embed="rId6">
            <a:alphaModFix/>
          </a:blip>
          <a:srcRect b="42364" l="69210" r="0" t="0"/>
          <a:stretch/>
        </p:blipFill>
        <p:spPr>
          <a:xfrm flipH="1" rot="-796370">
            <a:off x="12165683" y="587318"/>
            <a:ext cx="1309687" cy="3003106"/>
          </a:xfrm>
          <a:prstGeom prst="rect">
            <a:avLst/>
          </a:prstGeom>
          <a:noFill/>
          <a:ln>
            <a:noFill/>
          </a:ln>
        </p:spPr>
      </p:pic>
      <p:pic>
        <p:nvPicPr>
          <p:cNvPr id="154" name="Google Shape;154;p5"/>
          <p:cNvPicPr preferRelativeResize="0"/>
          <p:nvPr/>
        </p:nvPicPr>
        <p:blipFill rotWithShape="1">
          <a:blip r:embed="rId7">
            <a:alphaModFix/>
          </a:blip>
          <a:srcRect b="0" l="0" r="63900" t="0"/>
          <a:stretch/>
        </p:blipFill>
        <p:spPr>
          <a:xfrm>
            <a:off x="16604819" y="6196038"/>
            <a:ext cx="1308962" cy="4441607"/>
          </a:xfrm>
          <a:prstGeom prst="rect">
            <a:avLst/>
          </a:prstGeom>
          <a:noFill/>
          <a:ln>
            <a:noFill/>
          </a:ln>
        </p:spPr>
      </p:pic>
      <p:pic>
        <p:nvPicPr>
          <p:cNvPr id="155" name="Google Shape;155;p5"/>
          <p:cNvPicPr preferRelativeResize="0"/>
          <p:nvPr/>
        </p:nvPicPr>
        <p:blipFill rotWithShape="1">
          <a:blip r:embed="rId8">
            <a:alphaModFix/>
          </a:blip>
          <a:srcRect b="0" l="0" r="0" t="0"/>
          <a:stretch/>
        </p:blipFill>
        <p:spPr>
          <a:xfrm>
            <a:off x="11108710" y="8435873"/>
            <a:ext cx="9276525" cy="2201773"/>
          </a:xfrm>
          <a:prstGeom prst="rect">
            <a:avLst/>
          </a:prstGeom>
          <a:noFill/>
          <a:ln>
            <a:noFill/>
          </a:ln>
        </p:spPr>
      </p:pic>
      <p:pic>
        <p:nvPicPr>
          <p:cNvPr id="156" name="Google Shape;156;p5"/>
          <p:cNvPicPr preferRelativeResize="0"/>
          <p:nvPr/>
        </p:nvPicPr>
        <p:blipFill rotWithShape="1">
          <a:blip r:embed="rId9">
            <a:alphaModFix/>
          </a:blip>
          <a:srcRect b="0" l="0" r="0" t="0"/>
          <a:stretch/>
        </p:blipFill>
        <p:spPr>
          <a:xfrm>
            <a:off x="11376900" y="1292982"/>
            <a:ext cx="5882400" cy="7838672"/>
          </a:xfrm>
          <a:prstGeom prst="rect">
            <a:avLst/>
          </a:prstGeom>
          <a:noFill/>
          <a:ln>
            <a:noFill/>
          </a:ln>
        </p:spPr>
      </p:pic>
      <p:pic>
        <p:nvPicPr>
          <p:cNvPr id="157" name="Google Shape;157;p5"/>
          <p:cNvPicPr preferRelativeResize="0"/>
          <p:nvPr/>
        </p:nvPicPr>
        <p:blipFill rotWithShape="1">
          <a:blip r:embed="rId10">
            <a:alphaModFix/>
          </a:blip>
          <a:srcRect b="0" l="0" r="0" t="0"/>
          <a:stretch/>
        </p:blipFill>
        <p:spPr>
          <a:xfrm rot="10800000">
            <a:off x="3183383" y="3331289"/>
            <a:ext cx="7925327" cy="6599636"/>
          </a:xfrm>
          <a:prstGeom prst="rect">
            <a:avLst/>
          </a:prstGeom>
          <a:noFill/>
          <a:ln>
            <a:noFill/>
          </a:ln>
        </p:spPr>
      </p:pic>
      <p:sp>
        <p:nvSpPr>
          <p:cNvPr id="158" name="Google Shape;158;p5"/>
          <p:cNvSpPr txBox="1"/>
          <p:nvPr/>
        </p:nvSpPr>
        <p:spPr>
          <a:xfrm>
            <a:off x="1028700" y="1259652"/>
            <a:ext cx="6840952" cy="904875"/>
          </a:xfrm>
          <a:prstGeom prst="rect">
            <a:avLst/>
          </a:prstGeom>
          <a:noFill/>
          <a:ln>
            <a:noFill/>
          </a:ln>
        </p:spPr>
        <p:txBody>
          <a:bodyPr anchorCtr="0" anchor="t" bIns="0" lIns="0" spcFirstLastPara="1" rIns="0" wrap="square" tIns="0">
            <a:spAutoFit/>
          </a:bodyPr>
          <a:lstStyle/>
          <a:p>
            <a:pPr indent="0" lvl="0" marL="0" marR="0" rtl="0" algn="l">
              <a:lnSpc>
                <a:spcPct val="120003"/>
              </a:lnSpc>
              <a:spcBef>
                <a:spcPts val="0"/>
              </a:spcBef>
              <a:spcAft>
                <a:spcPts val="0"/>
              </a:spcAft>
              <a:buNone/>
            </a:pPr>
            <a:r>
              <a:rPr b="0" i="0" lang="en-US" sz="5999" u="none" cap="none" strike="noStrike">
                <a:solidFill>
                  <a:srgbClr val="404040"/>
                </a:solidFill>
                <a:latin typeface="Rubik"/>
                <a:ea typeface="Rubik"/>
                <a:cs typeface="Rubik"/>
                <a:sym typeface="Rubik"/>
              </a:rPr>
              <a:t>A NEW MACHINE</a:t>
            </a:r>
            <a:endParaRPr/>
          </a:p>
        </p:txBody>
      </p:sp>
      <p:grpSp>
        <p:nvGrpSpPr>
          <p:cNvPr id="159" name="Google Shape;159;p5"/>
          <p:cNvGrpSpPr/>
          <p:nvPr/>
        </p:nvGrpSpPr>
        <p:grpSpPr>
          <a:xfrm>
            <a:off x="4449176" y="5801070"/>
            <a:ext cx="5942475" cy="2046834"/>
            <a:chOff x="0" y="-38100"/>
            <a:chExt cx="7923300" cy="2729112"/>
          </a:xfrm>
        </p:grpSpPr>
        <p:sp>
          <p:nvSpPr>
            <p:cNvPr id="160" name="Google Shape;160;p5"/>
            <p:cNvSpPr txBox="1"/>
            <p:nvPr/>
          </p:nvSpPr>
          <p:spPr>
            <a:xfrm>
              <a:off x="0" y="-38100"/>
              <a:ext cx="7923180" cy="682413"/>
            </a:xfrm>
            <a:prstGeom prst="rect">
              <a:avLst/>
            </a:prstGeom>
            <a:noFill/>
            <a:ln>
              <a:noFill/>
            </a:ln>
          </p:spPr>
          <p:txBody>
            <a:bodyPr anchorCtr="0" anchor="t" bIns="0" lIns="0" spcFirstLastPara="1" rIns="0" wrap="square" tIns="0">
              <a:spAutoFit/>
            </a:bodyPr>
            <a:lstStyle/>
            <a:p>
              <a:pPr indent="0" lvl="0" marL="0" marR="0" rtl="0" algn="l">
                <a:lnSpc>
                  <a:spcPct val="2311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61" name="Google Shape;161;p5"/>
            <p:cNvSpPr txBox="1"/>
            <p:nvPr/>
          </p:nvSpPr>
          <p:spPr>
            <a:xfrm>
              <a:off x="0" y="-38088"/>
              <a:ext cx="7923300" cy="2729100"/>
            </a:xfrm>
            <a:prstGeom prst="rect">
              <a:avLst/>
            </a:prstGeom>
            <a:noFill/>
            <a:ln>
              <a:noFill/>
            </a:ln>
          </p:spPr>
          <p:txBody>
            <a:bodyPr anchorCtr="0" anchor="t" bIns="0" lIns="0" spcFirstLastPara="1" rIns="0" wrap="square" tIns="0">
              <a:spAutoFit/>
            </a:bodyPr>
            <a:lstStyle/>
            <a:p>
              <a:pPr indent="0" lvl="0" marL="0" marR="0" rtl="0" algn="ctr">
                <a:lnSpc>
                  <a:spcPct val="140011"/>
                </a:lnSpc>
                <a:spcBef>
                  <a:spcPts val="0"/>
                </a:spcBef>
                <a:spcAft>
                  <a:spcPts val="0"/>
                </a:spcAft>
                <a:buNone/>
              </a:pPr>
              <a:r>
                <a:rPr b="0" i="0" lang="en-US" sz="3499" u="none" cap="none" strike="noStrike">
                  <a:solidFill>
                    <a:srgbClr val="404040"/>
                  </a:solidFill>
                  <a:latin typeface="Arial"/>
                  <a:ea typeface="Arial"/>
                  <a:cs typeface="Arial"/>
                  <a:sym typeface="Arial"/>
                </a:rPr>
                <a:t>What if we had a plow that was strong enough to cut through strong Prairie sod??</a:t>
              </a:r>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BF3E4"/>
        </a:solidFill>
      </p:bgPr>
    </p:bg>
    <p:spTree>
      <p:nvGrpSpPr>
        <p:cNvPr id="169" name="Shape 169"/>
        <p:cNvGrpSpPr/>
        <p:nvPr/>
      </p:nvGrpSpPr>
      <p:grpSpPr>
        <a:xfrm>
          <a:off x="0" y="0"/>
          <a:ext cx="0" cy="0"/>
          <a:chOff x="0" y="0"/>
          <a:chExt cx="0" cy="0"/>
        </a:xfrm>
      </p:grpSpPr>
      <p:pic>
        <p:nvPicPr>
          <p:cNvPr id="170" name="Google Shape;170;p6"/>
          <p:cNvPicPr preferRelativeResize="0"/>
          <p:nvPr/>
        </p:nvPicPr>
        <p:blipFill rotWithShape="1">
          <a:blip r:embed="rId3">
            <a:alphaModFix/>
          </a:blip>
          <a:srcRect b="0" l="0" r="0" t="0"/>
          <a:stretch/>
        </p:blipFill>
        <p:spPr>
          <a:xfrm flipH="1">
            <a:off x="10155316" y="3802624"/>
            <a:ext cx="2241869" cy="3037015"/>
          </a:xfrm>
          <a:prstGeom prst="rect">
            <a:avLst/>
          </a:prstGeom>
          <a:noFill/>
          <a:ln>
            <a:noFill/>
          </a:ln>
        </p:spPr>
      </p:pic>
      <p:pic>
        <p:nvPicPr>
          <p:cNvPr id="171" name="Google Shape;171;p6"/>
          <p:cNvPicPr preferRelativeResize="0"/>
          <p:nvPr/>
        </p:nvPicPr>
        <p:blipFill rotWithShape="1">
          <a:blip r:embed="rId4">
            <a:alphaModFix/>
          </a:blip>
          <a:srcRect b="0" l="0" r="0" t="0"/>
          <a:stretch/>
        </p:blipFill>
        <p:spPr>
          <a:xfrm>
            <a:off x="-937326" y="8384619"/>
            <a:ext cx="9276525" cy="2201773"/>
          </a:xfrm>
          <a:prstGeom prst="rect">
            <a:avLst/>
          </a:prstGeom>
          <a:noFill/>
          <a:ln>
            <a:noFill/>
          </a:ln>
        </p:spPr>
      </p:pic>
      <p:pic>
        <p:nvPicPr>
          <p:cNvPr id="172" name="Google Shape;172;p6"/>
          <p:cNvPicPr preferRelativeResize="0"/>
          <p:nvPr/>
        </p:nvPicPr>
        <p:blipFill rotWithShape="1">
          <a:blip r:embed="rId5">
            <a:alphaModFix/>
          </a:blip>
          <a:srcRect b="0" l="0" r="0" t="0"/>
          <a:stretch/>
        </p:blipFill>
        <p:spPr>
          <a:xfrm>
            <a:off x="6755549" y="1698476"/>
            <a:ext cx="10892775" cy="7503900"/>
          </a:xfrm>
          <a:prstGeom prst="rect">
            <a:avLst/>
          </a:prstGeom>
          <a:noFill/>
          <a:ln>
            <a:noFill/>
          </a:ln>
        </p:spPr>
      </p:pic>
      <p:pic>
        <p:nvPicPr>
          <p:cNvPr id="173" name="Google Shape;173;p6"/>
          <p:cNvPicPr preferRelativeResize="0"/>
          <p:nvPr/>
        </p:nvPicPr>
        <p:blipFill rotWithShape="1">
          <a:blip r:embed="rId6">
            <a:alphaModFix/>
          </a:blip>
          <a:srcRect b="0" l="0" r="0" t="0"/>
          <a:stretch/>
        </p:blipFill>
        <p:spPr>
          <a:xfrm>
            <a:off x="490174" y="6006931"/>
            <a:ext cx="1722511" cy="3937169"/>
          </a:xfrm>
          <a:prstGeom prst="rect">
            <a:avLst/>
          </a:prstGeom>
          <a:noFill/>
          <a:ln>
            <a:noFill/>
          </a:ln>
        </p:spPr>
      </p:pic>
      <p:sp>
        <p:nvSpPr>
          <p:cNvPr id="174" name="Google Shape;174;p6"/>
          <p:cNvSpPr txBox="1"/>
          <p:nvPr/>
        </p:nvSpPr>
        <p:spPr>
          <a:xfrm>
            <a:off x="1028700" y="2124945"/>
            <a:ext cx="6274399" cy="23717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5200" u="none" cap="none" strike="noStrike">
                <a:solidFill>
                  <a:srgbClr val="404040"/>
                </a:solidFill>
                <a:latin typeface="Rubik"/>
                <a:ea typeface="Rubik"/>
                <a:cs typeface="Rubik"/>
                <a:sym typeface="Rubik"/>
              </a:rPr>
              <a:t>THE ONE THAT OPENED UP THE PRAIRIES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BF3E4"/>
        </a:solidFill>
      </p:bgPr>
    </p:bg>
    <p:spTree>
      <p:nvGrpSpPr>
        <p:cNvPr id="178" name="Shape 178"/>
        <p:cNvGrpSpPr/>
        <p:nvPr/>
      </p:nvGrpSpPr>
      <p:grpSpPr>
        <a:xfrm>
          <a:off x="0" y="0"/>
          <a:ext cx="0" cy="0"/>
          <a:chOff x="0" y="0"/>
          <a:chExt cx="0" cy="0"/>
        </a:xfrm>
      </p:grpSpPr>
      <p:grpSp>
        <p:nvGrpSpPr>
          <p:cNvPr id="179" name="Google Shape;179;p7"/>
          <p:cNvGrpSpPr/>
          <p:nvPr/>
        </p:nvGrpSpPr>
        <p:grpSpPr>
          <a:xfrm>
            <a:off x="1012160" y="1535937"/>
            <a:ext cx="4998386" cy="1316389"/>
            <a:chOff x="0" y="-2540"/>
            <a:chExt cx="5548214" cy="1461193"/>
          </a:xfrm>
        </p:grpSpPr>
        <p:sp>
          <p:nvSpPr>
            <p:cNvPr id="180" name="Google Shape;180;p7"/>
            <p:cNvSpPr/>
            <p:nvPr/>
          </p:nvSpPr>
          <p:spPr>
            <a:xfrm>
              <a:off x="33020" y="27940"/>
              <a:ext cx="5515194" cy="1430713"/>
            </a:xfrm>
            <a:custGeom>
              <a:rect b="b" l="l" r="r" t="t"/>
              <a:pathLst>
                <a:path extrusionOk="0" h="1430713" w="5515194">
                  <a:moveTo>
                    <a:pt x="30956" y="1382453"/>
                  </a:moveTo>
                  <a:cubicBezTo>
                    <a:pt x="30956" y="1400233"/>
                    <a:pt x="44044" y="1404043"/>
                    <a:pt x="100759" y="1407853"/>
                  </a:cubicBezTo>
                  <a:cubicBezTo>
                    <a:pt x="140024" y="1410393"/>
                    <a:pt x="179289" y="1412933"/>
                    <a:pt x="218553" y="1414203"/>
                  </a:cubicBezTo>
                  <a:cubicBezTo>
                    <a:pt x="436690" y="1415473"/>
                    <a:pt x="654826" y="1416743"/>
                    <a:pt x="872963" y="1416743"/>
                  </a:cubicBezTo>
                  <a:cubicBezTo>
                    <a:pt x="999482" y="1418013"/>
                    <a:pt x="1121639" y="1421823"/>
                    <a:pt x="1248158" y="1419283"/>
                  </a:cubicBezTo>
                  <a:cubicBezTo>
                    <a:pt x="1383403" y="1416743"/>
                    <a:pt x="1523010" y="1418013"/>
                    <a:pt x="1658255" y="1419283"/>
                  </a:cubicBezTo>
                  <a:cubicBezTo>
                    <a:pt x="1819676" y="1420553"/>
                    <a:pt x="2522076" y="1420553"/>
                    <a:pt x="2683497" y="1420553"/>
                  </a:cubicBezTo>
                  <a:cubicBezTo>
                    <a:pt x="2818742" y="1421823"/>
                    <a:pt x="2953987" y="1420553"/>
                    <a:pt x="3089231" y="1421823"/>
                  </a:cubicBezTo>
                  <a:cubicBezTo>
                    <a:pt x="3189574" y="1421823"/>
                    <a:pt x="3289917" y="1424363"/>
                    <a:pt x="3390260" y="1423093"/>
                  </a:cubicBezTo>
                  <a:cubicBezTo>
                    <a:pt x="3599671" y="1423093"/>
                    <a:pt x="3809083" y="1420553"/>
                    <a:pt x="4018494" y="1421823"/>
                  </a:cubicBezTo>
                  <a:cubicBezTo>
                    <a:pt x="4336973" y="1423093"/>
                    <a:pt x="4655453" y="1426903"/>
                    <a:pt x="4973932" y="1429443"/>
                  </a:cubicBezTo>
                  <a:cubicBezTo>
                    <a:pt x="5078638" y="1430713"/>
                    <a:pt x="5183343" y="1429443"/>
                    <a:pt x="5288049" y="1428173"/>
                  </a:cubicBezTo>
                  <a:cubicBezTo>
                    <a:pt x="5379666" y="1426903"/>
                    <a:pt x="5479635" y="1428173"/>
                    <a:pt x="5491065" y="1425633"/>
                  </a:cubicBezTo>
                  <a:cubicBezTo>
                    <a:pt x="5492335" y="1410393"/>
                    <a:pt x="5492335" y="1384993"/>
                    <a:pt x="5492335" y="1368483"/>
                  </a:cubicBezTo>
                  <a:cubicBezTo>
                    <a:pt x="5494874" y="1331712"/>
                    <a:pt x="5497415" y="614638"/>
                    <a:pt x="5499954" y="578519"/>
                  </a:cubicBezTo>
                  <a:cubicBezTo>
                    <a:pt x="5501224" y="564709"/>
                    <a:pt x="5501224" y="550898"/>
                    <a:pt x="5501224" y="538150"/>
                  </a:cubicBezTo>
                  <a:cubicBezTo>
                    <a:pt x="5502494" y="502031"/>
                    <a:pt x="5503765" y="465912"/>
                    <a:pt x="5505035" y="428730"/>
                  </a:cubicBezTo>
                  <a:cubicBezTo>
                    <a:pt x="5507574" y="338432"/>
                    <a:pt x="5503765" y="248134"/>
                    <a:pt x="5507574" y="157836"/>
                  </a:cubicBezTo>
                  <a:cubicBezTo>
                    <a:pt x="5511385" y="120654"/>
                    <a:pt x="5515194" y="69662"/>
                    <a:pt x="5503765" y="32481"/>
                  </a:cubicBezTo>
                  <a:cubicBezTo>
                    <a:pt x="5505035" y="19050"/>
                    <a:pt x="5498685" y="7620"/>
                    <a:pt x="5484715" y="0"/>
                  </a:cubicBezTo>
                  <a:lnTo>
                    <a:pt x="0" y="5080"/>
                  </a:lnTo>
                  <a:lnTo>
                    <a:pt x="30956" y="1382452"/>
                  </a:lnTo>
                  <a:close/>
                </a:path>
              </a:pathLst>
            </a:custGeom>
            <a:solidFill>
              <a:srgbClr val="F8BF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7"/>
            <p:cNvSpPr/>
            <p:nvPr/>
          </p:nvSpPr>
          <p:spPr>
            <a:xfrm>
              <a:off x="15240" y="16510"/>
              <a:ext cx="5477095" cy="1395152"/>
            </a:xfrm>
            <a:custGeom>
              <a:rect b="b" l="l" r="r" t="t"/>
              <a:pathLst>
                <a:path extrusionOk="0" h="1395152" w="5477095">
                  <a:moveTo>
                    <a:pt x="5460585" y="1395152"/>
                  </a:moveTo>
                  <a:lnTo>
                    <a:pt x="15240" y="1387532"/>
                  </a:lnTo>
                  <a:lnTo>
                    <a:pt x="0" y="11430"/>
                  </a:lnTo>
                  <a:lnTo>
                    <a:pt x="5477095" y="0"/>
                  </a:lnTo>
                  <a:close/>
                </a:path>
              </a:pathLst>
            </a:custGeom>
            <a:solidFill>
              <a:srgbClr val="F8BF66"/>
            </a:solidFill>
            <a:ln>
              <a:noFill/>
            </a:ln>
          </p:spPr>
        </p:sp>
        <p:sp>
          <p:nvSpPr>
            <p:cNvPr id="182" name="Google Shape;182;p7"/>
            <p:cNvSpPr/>
            <p:nvPr/>
          </p:nvSpPr>
          <p:spPr>
            <a:xfrm>
              <a:off x="0" y="-2540"/>
              <a:ext cx="5511385" cy="1442143"/>
            </a:xfrm>
            <a:custGeom>
              <a:rect b="b" l="l" r="r" t="t"/>
              <a:pathLst>
                <a:path extrusionOk="0" h="1442143" w="5511385">
                  <a:moveTo>
                    <a:pt x="0" y="15240"/>
                  </a:moveTo>
                  <a:cubicBezTo>
                    <a:pt x="13970" y="16510"/>
                    <a:pt x="26670" y="17780"/>
                    <a:pt x="39370" y="17780"/>
                  </a:cubicBezTo>
                  <a:cubicBezTo>
                    <a:pt x="107603" y="19050"/>
                    <a:pt x="478435" y="24130"/>
                    <a:pt x="591866" y="26670"/>
                  </a:cubicBezTo>
                  <a:cubicBezTo>
                    <a:pt x="700935" y="29210"/>
                    <a:pt x="810003" y="29210"/>
                    <a:pt x="919071" y="22860"/>
                  </a:cubicBezTo>
                  <a:cubicBezTo>
                    <a:pt x="1028140" y="16510"/>
                    <a:pt x="1137208" y="17780"/>
                    <a:pt x="1246276" y="19050"/>
                  </a:cubicBezTo>
                  <a:cubicBezTo>
                    <a:pt x="1337894" y="20320"/>
                    <a:pt x="2502743" y="19050"/>
                    <a:pt x="2611812" y="15240"/>
                  </a:cubicBezTo>
                  <a:cubicBezTo>
                    <a:pt x="2720880" y="11430"/>
                    <a:pt x="2834311" y="12700"/>
                    <a:pt x="2947742" y="11430"/>
                  </a:cubicBezTo>
                  <a:cubicBezTo>
                    <a:pt x="3100438" y="10160"/>
                    <a:pt x="3676319" y="7620"/>
                    <a:pt x="3815926" y="7620"/>
                  </a:cubicBezTo>
                  <a:cubicBezTo>
                    <a:pt x="4099504" y="8890"/>
                    <a:pt x="4378719" y="12700"/>
                    <a:pt x="4662296" y="12700"/>
                  </a:cubicBezTo>
                  <a:cubicBezTo>
                    <a:pt x="4849894" y="12700"/>
                    <a:pt x="5033129" y="11430"/>
                    <a:pt x="5220726" y="3810"/>
                  </a:cubicBezTo>
                  <a:cubicBezTo>
                    <a:pt x="5321069" y="0"/>
                    <a:pt x="5425775" y="2540"/>
                    <a:pt x="5480905" y="3810"/>
                  </a:cubicBezTo>
                  <a:cubicBezTo>
                    <a:pt x="5493605" y="3810"/>
                    <a:pt x="5497414" y="10160"/>
                    <a:pt x="5498685" y="24130"/>
                  </a:cubicBezTo>
                  <a:cubicBezTo>
                    <a:pt x="5498685" y="27940"/>
                    <a:pt x="5498685" y="33020"/>
                    <a:pt x="5499955" y="36830"/>
                  </a:cubicBezTo>
                  <a:cubicBezTo>
                    <a:pt x="5511385" y="77833"/>
                    <a:pt x="5507575" y="128825"/>
                    <a:pt x="5507575" y="166007"/>
                  </a:cubicBezTo>
                  <a:cubicBezTo>
                    <a:pt x="5507575" y="201064"/>
                    <a:pt x="5506305" y="297736"/>
                    <a:pt x="5506305" y="310484"/>
                  </a:cubicBezTo>
                  <a:cubicBezTo>
                    <a:pt x="5506305" y="352977"/>
                    <a:pt x="5506305" y="394408"/>
                    <a:pt x="5505035" y="436901"/>
                  </a:cubicBezTo>
                  <a:cubicBezTo>
                    <a:pt x="5503764" y="473021"/>
                    <a:pt x="5501225" y="573942"/>
                    <a:pt x="5499955" y="586690"/>
                  </a:cubicBezTo>
                  <a:cubicBezTo>
                    <a:pt x="5497414" y="622809"/>
                    <a:pt x="5491064" y="1402772"/>
                    <a:pt x="5489794" y="1419282"/>
                  </a:cubicBezTo>
                  <a:cubicBezTo>
                    <a:pt x="5493605" y="1442143"/>
                    <a:pt x="5299256" y="1430713"/>
                    <a:pt x="5207638" y="1431982"/>
                  </a:cubicBezTo>
                  <a:cubicBezTo>
                    <a:pt x="5102932" y="1433253"/>
                    <a:pt x="4256562" y="1426903"/>
                    <a:pt x="3938083" y="1425632"/>
                  </a:cubicBezTo>
                  <a:cubicBezTo>
                    <a:pt x="3728672" y="1424363"/>
                    <a:pt x="3519260" y="1426903"/>
                    <a:pt x="3309849" y="1426903"/>
                  </a:cubicBezTo>
                  <a:cubicBezTo>
                    <a:pt x="3209506" y="1426903"/>
                    <a:pt x="3109164" y="1425632"/>
                    <a:pt x="3008821" y="1425632"/>
                  </a:cubicBezTo>
                  <a:cubicBezTo>
                    <a:pt x="2873576" y="1425632"/>
                    <a:pt x="2738331" y="1425632"/>
                    <a:pt x="2603086" y="1424363"/>
                  </a:cubicBezTo>
                  <a:cubicBezTo>
                    <a:pt x="2441665" y="1423093"/>
                    <a:pt x="1739265" y="1423093"/>
                    <a:pt x="1577844" y="1423093"/>
                  </a:cubicBezTo>
                  <a:cubicBezTo>
                    <a:pt x="1442599" y="1421823"/>
                    <a:pt x="1302992" y="1420553"/>
                    <a:pt x="1167747" y="1423093"/>
                  </a:cubicBezTo>
                  <a:cubicBezTo>
                    <a:pt x="1041228" y="1425632"/>
                    <a:pt x="714023" y="1420553"/>
                    <a:pt x="674758" y="1420553"/>
                  </a:cubicBezTo>
                  <a:cubicBezTo>
                    <a:pt x="495886" y="1419282"/>
                    <a:pt x="59613" y="1415473"/>
                    <a:pt x="35560" y="1411663"/>
                  </a:cubicBezTo>
                  <a:cubicBezTo>
                    <a:pt x="19050" y="1407853"/>
                    <a:pt x="15240" y="1402773"/>
                    <a:pt x="15240" y="1387688"/>
                  </a:cubicBezTo>
                  <a:lnTo>
                    <a:pt x="15240" y="652554"/>
                  </a:lnTo>
                  <a:cubicBezTo>
                    <a:pt x="13970" y="603687"/>
                    <a:pt x="11430" y="442213"/>
                    <a:pt x="10160" y="410343"/>
                  </a:cubicBezTo>
                  <a:lnTo>
                    <a:pt x="6350" y="311546"/>
                  </a:lnTo>
                  <a:cubicBezTo>
                    <a:pt x="5080" y="275427"/>
                    <a:pt x="7620" y="87394"/>
                    <a:pt x="0" y="31750"/>
                  </a:cubicBezTo>
                  <a:lnTo>
                    <a:pt x="0" y="15240"/>
                  </a:lnTo>
                  <a:close/>
                  <a:moveTo>
                    <a:pt x="5468205" y="1405313"/>
                  </a:moveTo>
                  <a:cubicBezTo>
                    <a:pt x="5472014" y="1359005"/>
                    <a:pt x="5475824" y="636620"/>
                    <a:pt x="5478364" y="594126"/>
                  </a:cubicBezTo>
                  <a:cubicBezTo>
                    <a:pt x="5480905" y="551633"/>
                    <a:pt x="5483444" y="322170"/>
                    <a:pt x="5483444" y="249931"/>
                  </a:cubicBezTo>
                  <a:cubicBezTo>
                    <a:pt x="5483444" y="226560"/>
                    <a:pt x="5487255" y="104392"/>
                    <a:pt x="5485985" y="72522"/>
                  </a:cubicBezTo>
                  <a:cubicBezTo>
                    <a:pt x="5485985" y="58420"/>
                    <a:pt x="5480905" y="43180"/>
                    <a:pt x="5478364" y="27940"/>
                  </a:cubicBezTo>
                  <a:cubicBezTo>
                    <a:pt x="5451951" y="27940"/>
                    <a:pt x="5395235" y="25400"/>
                    <a:pt x="5342883" y="26670"/>
                  </a:cubicBezTo>
                  <a:cubicBezTo>
                    <a:pt x="5220726" y="29210"/>
                    <a:pt x="5098570" y="33020"/>
                    <a:pt x="4972050" y="34290"/>
                  </a:cubicBezTo>
                  <a:cubicBezTo>
                    <a:pt x="4758277" y="36830"/>
                    <a:pt x="4548865" y="35560"/>
                    <a:pt x="4335091" y="31750"/>
                  </a:cubicBezTo>
                  <a:cubicBezTo>
                    <a:pt x="4064602" y="27940"/>
                    <a:pt x="3794113" y="29210"/>
                    <a:pt x="3527986" y="29210"/>
                  </a:cubicBezTo>
                  <a:cubicBezTo>
                    <a:pt x="3357839" y="29210"/>
                    <a:pt x="2768870" y="34290"/>
                    <a:pt x="2651076" y="38100"/>
                  </a:cubicBezTo>
                  <a:cubicBezTo>
                    <a:pt x="2533283" y="41910"/>
                    <a:pt x="2027206" y="41910"/>
                    <a:pt x="1909412" y="38100"/>
                  </a:cubicBezTo>
                  <a:cubicBezTo>
                    <a:pt x="1878873" y="36830"/>
                    <a:pt x="1686912" y="40640"/>
                    <a:pt x="1660736" y="40640"/>
                  </a:cubicBezTo>
                  <a:cubicBezTo>
                    <a:pt x="1512403" y="40640"/>
                    <a:pt x="1364070" y="39370"/>
                    <a:pt x="1211374" y="39370"/>
                  </a:cubicBezTo>
                  <a:cubicBezTo>
                    <a:pt x="1137208" y="39370"/>
                    <a:pt x="1063041" y="39370"/>
                    <a:pt x="988875" y="43180"/>
                  </a:cubicBezTo>
                  <a:cubicBezTo>
                    <a:pt x="884169" y="46990"/>
                    <a:pt x="779464" y="50800"/>
                    <a:pt x="674758" y="48260"/>
                  </a:cubicBezTo>
                  <a:cubicBezTo>
                    <a:pt x="552602" y="45720"/>
                    <a:pt x="434808" y="43180"/>
                    <a:pt x="312651" y="40640"/>
                  </a:cubicBezTo>
                  <a:cubicBezTo>
                    <a:pt x="212308" y="39370"/>
                    <a:pt x="111966" y="36830"/>
                    <a:pt x="33020" y="35560"/>
                  </a:cubicBezTo>
                  <a:cubicBezTo>
                    <a:pt x="29210" y="35560"/>
                    <a:pt x="25400" y="36830"/>
                    <a:pt x="21590" y="36830"/>
                  </a:cubicBezTo>
                  <a:cubicBezTo>
                    <a:pt x="21590" y="44450"/>
                    <a:pt x="20320" y="49530"/>
                    <a:pt x="21590" y="55880"/>
                  </a:cubicBezTo>
                  <a:cubicBezTo>
                    <a:pt x="27940" y="105454"/>
                    <a:pt x="24130" y="169194"/>
                    <a:pt x="22860" y="218061"/>
                  </a:cubicBezTo>
                  <a:cubicBezTo>
                    <a:pt x="22860" y="249931"/>
                    <a:pt x="22860" y="281801"/>
                    <a:pt x="24130" y="313671"/>
                  </a:cubicBezTo>
                  <a:cubicBezTo>
                    <a:pt x="25400" y="337042"/>
                    <a:pt x="29210" y="481519"/>
                    <a:pt x="30480" y="530386"/>
                  </a:cubicBezTo>
                  <a:cubicBezTo>
                    <a:pt x="31750" y="578191"/>
                    <a:pt x="31750" y="1306950"/>
                    <a:pt x="33020" y="1355818"/>
                  </a:cubicBezTo>
                  <a:cubicBezTo>
                    <a:pt x="33020" y="1366441"/>
                    <a:pt x="33020" y="1388750"/>
                    <a:pt x="35560" y="1395152"/>
                  </a:cubicBezTo>
                  <a:cubicBezTo>
                    <a:pt x="85789" y="1397693"/>
                    <a:pt x="181769" y="1402772"/>
                    <a:pt x="247210" y="1401502"/>
                  </a:cubicBezTo>
                  <a:cubicBezTo>
                    <a:pt x="343190" y="1400232"/>
                    <a:pt x="434808" y="1397693"/>
                    <a:pt x="530788" y="1400232"/>
                  </a:cubicBezTo>
                  <a:cubicBezTo>
                    <a:pt x="556964" y="1400232"/>
                    <a:pt x="779464" y="1401502"/>
                    <a:pt x="871081" y="1402772"/>
                  </a:cubicBezTo>
                  <a:cubicBezTo>
                    <a:pt x="953973" y="1404043"/>
                    <a:pt x="1036865" y="1410393"/>
                    <a:pt x="1119757" y="1402772"/>
                  </a:cubicBezTo>
                  <a:cubicBezTo>
                    <a:pt x="1141571" y="1401502"/>
                    <a:pt x="1167747" y="1401502"/>
                    <a:pt x="1189561" y="1401502"/>
                  </a:cubicBezTo>
                  <a:cubicBezTo>
                    <a:pt x="1342256" y="1406582"/>
                    <a:pt x="1499315" y="1397693"/>
                    <a:pt x="1647648" y="1406582"/>
                  </a:cubicBezTo>
                  <a:cubicBezTo>
                    <a:pt x="1656373" y="1406582"/>
                    <a:pt x="2664165" y="1402772"/>
                    <a:pt x="2886664" y="1402772"/>
                  </a:cubicBezTo>
                  <a:cubicBezTo>
                    <a:pt x="2934654" y="1402772"/>
                    <a:pt x="2982644" y="1405313"/>
                    <a:pt x="3030634" y="1405313"/>
                  </a:cubicBezTo>
                  <a:cubicBezTo>
                    <a:pt x="3130977" y="1405313"/>
                    <a:pt x="3235683" y="1404043"/>
                    <a:pt x="3336025" y="1404043"/>
                  </a:cubicBezTo>
                  <a:cubicBezTo>
                    <a:pt x="3401466" y="1404043"/>
                    <a:pt x="3471270" y="1404043"/>
                    <a:pt x="3536711" y="1402772"/>
                  </a:cubicBezTo>
                  <a:cubicBezTo>
                    <a:pt x="3606515" y="1402772"/>
                    <a:pt x="3676319" y="1401502"/>
                    <a:pt x="3746123" y="1400232"/>
                  </a:cubicBezTo>
                  <a:cubicBezTo>
                    <a:pt x="3763573" y="1400232"/>
                    <a:pt x="3872642" y="1402772"/>
                    <a:pt x="3903181" y="1402772"/>
                  </a:cubicBezTo>
                  <a:lnTo>
                    <a:pt x="4125680" y="1402772"/>
                  </a:lnTo>
                  <a:cubicBezTo>
                    <a:pt x="4204209" y="1404043"/>
                    <a:pt x="4278376" y="1407852"/>
                    <a:pt x="4356905" y="1407852"/>
                  </a:cubicBezTo>
                  <a:cubicBezTo>
                    <a:pt x="4457248" y="1407852"/>
                    <a:pt x="4557591" y="1405313"/>
                    <a:pt x="4657934" y="1405313"/>
                  </a:cubicBezTo>
                  <a:cubicBezTo>
                    <a:pt x="4780090" y="1405313"/>
                    <a:pt x="4906609" y="1406582"/>
                    <a:pt x="5028766" y="1406582"/>
                  </a:cubicBezTo>
                  <a:cubicBezTo>
                    <a:pt x="5094207" y="1406582"/>
                    <a:pt x="5155285" y="1407852"/>
                    <a:pt x="5220726" y="1407852"/>
                  </a:cubicBezTo>
                  <a:cubicBezTo>
                    <a:pt x="5290530" y="1407852"/>
                    <a:pt x="5463124" y="1405313"/>
                    <a:pt x="5468205" y="1405313"/>
                  </a:cubicBezTo>
                  <a:close/>
                </a:path>
              </a:pathLst>
            </a:custGeom>
            <a:solidFill>
              <a:srgbClr val="F8BF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183" name="Google Shape;183;p7"/>
          <p:cNvPicPr preferRelativeResize="0"/>
          <p:nvPr/>
        </p:nvPicPr>
        <p:blipFill rotWithShape="1">
          <a:blip r:embed="rId3">
            <a:alphaModFix/>
          </a:blip>
          <a:srcRect b="0" l="0" r="63900" t="0"/>
          <a:stretch/>
        </p:blipFill>
        <p:spPr>
          <a:xfrm flipH="1" rot="-77096">
            <a:off x="14795783" y="2137833"/>
            <a:ext cx="1275630" cy="4328504"/>
          </a:xfrm>
          <a:prstGeom prst="rect">
            <a:avLst/>
          </a:prstGeom>
          <a:noFill/>
          <a:ln>
            <a:noFill/>
          </a:ln>
        </p:spPr>
      </p:pic>
      <p:pic>
        <p:nvPicPr>
          <p:cNvPr id="184" name="Google Shape;184;p7"/>
          <p:cNvPicPr preferRelativeResize="0"/>
          <p:nvPr/>
        </p:nvPicPr>
        <p:blipFill rotWithShape="1">
          <a:blip r:embed="rId4">
            <a:alphaModFix/>
          </a:blip>
          <a:srcRect b="0" l="0" r="0" t="0"/>
          <a:stretch/>
        </p:blipFill>
        <p:spPr>
          <a:xfrm>
            <a:off x="9144000" y="4476268"/>
            <a:ext cx="8095962" cy="3588635"/>
          </a:xfrm>
          <a:prstGeom prst="rect">
            <a:avLst/>
          </a:prstGeom>
          <a:noFill/>
          <a:ln>
            <a:noFill/>
          </a:ln>
        </p:spPr>
      </p:pic>
      <p:pic>
        <p:nvPicPr>
          <p:cNvPr id="185" name="Google Shape;185;p7"/>
          <p:cNvPicPr preferRelativeResize="0"/>
          <p:nvPr/>
        </p:nvPicPr>
        <p:blipFill rotWithShape="1">
          <a:blip r:embed="rId5">
            <a:alphaModFix/>
          </a:blip>
          <a:srcRect b="27319" l="113" r="63562" t="12444"/>
          <a:stretch/>
        </p:blipFill>
        <p:spPr>
          <a:xfrm>
            <a:off x="9556113" y="4302085"/>
            <a:ext cx="1283566" cy="2607338"/>
          </a:xfrm>
          <a:prstGeom prst="rect">
            <a:avLst/>
          </a:prstGeom>
          <a:noFill/>
          <a:ln>
            <a:noFill/>
          </a:ln>
        </p:spPr>
      </p:pic>
      <p:pic>
        <p:nvPicPr>
          <p:cNvPr id="186" name="Google Shape;186;p7"/>
          <p:cNvPicPr preferRelativeResize="0"/>
          <p:nvPr/>
        </p:nvPicPr>
        <p:blipFill rotWithShape="1">
          <a:blip r:embed="rId6">
            <a:alphaModFix/>
          </a:blip>
          <a:srcRect b="42364" l="69210" r="0" t="0"/>
          <a:stretch/>
        </p:blipFill>
        <p:spPr>
          <a:xfrm rot="143070">
            <a:off x="11401514" y="3129629"/>
            <a:ext cx="1372105" cy="3146231"/>
          </a:xfrm>
          <a:prstGeom prst="rect">
            <a:avLst/>
          </a:prstGeom>
          <a:noFill/>
          <a:ln>
            <a:noFill/>
          </a:ln>
        </p:spPr>
      </p:pic>
      <p:pic>
        <p:nvPicPr>
          <p:cNvPr id="187" name="Google Shape;187;p7"/>
          <p:cNvPicPr preferRelativeResize="0"/>
          <p:nvPr/>
        </p:nvPicPr>
        <p:blipFill rotWithShape="1">
          <a:blip r:embed="rId7">
            <a:alphaModFix/>
          </a:blip>
          <a:srcRect b="42364" l="69210" r="0" t="0"/>
          <a:stretch/>
        </p:blipFill>
        <p:spPr>
          <a:xfrm flipH="1" rot="-352949">
            <a:off x="15433732" y="3878944"/>
            <a:ext cx="1372105" cy="3146231"/>
          </a:xfrm>
          <a:prstGeom prst="rect">
            <a:avLst/>
          </a:prstGeom>
          <a:noFill/>
          <a:ln>
            <a:noFill/>
          </a:ln>
        </p:spPr>
      </p:pic>
      <p:pic>
        <p:nvPicPr>
          <p:cNvPr id="188" name="Google Shape;188;p7"/>
          <p:cNvPicPr preferRelativeResize="0"/>
          <p:nvPr/>
        </p:nvPicPr>
        <p:blipFill rotWithShape="1">
          <a:blip r:embed="rId8">
            <a:alphaModFix/>
          </a:blip>
          <a:srcRect b="0" l="0" r="0" t="0"/>
          <a:stretch/>
        </p:blipFill>
        <p:spPr>
          <a:xfrm>
            <a:off x="12428112" y="5970187"/>
            <a:ext cx="2600773" cy="2740278"/>
          </a:xfrm>
          <a:prstGeom prst="rect">
            <a:avLst/>
          </a:prstGeom>
          <a:noFill/>
          <a:ln>
            <a:noFill/>
          </a:ln>
        </p:spPr>
      </p:pic>
      <p:pic>
        <p:nvPicPr>
          <p:cNvPr id="189" name="Google Shape;189;p7"/>
          <p:cNvPicPr preferRelativeResize="0"/>
          <p:nvPr/>
        </p:nvPicPr>
        <p:blipFill rotWithShape="1">
          <a:blip r:embed="rId9">
            <a:alphaModFix/>
          </a:blip>
          <a:srcRect b="0" l="0" r="0" t="0"/>
          <a:stretch/>
        </p:blipFill>
        <p:spPr>
          <a:xfrm>
            <a:off x="14210075" y="3379587"/>
            <a:ext cx="3110982" cy="2590599"/>
          </a:xfrm>
          <a:prstGeom prst="rect">
            <a:avLst/>
          </a:prstGeom>
          <a:noFill/>
          <a:ln>
            <a:noFill/>
          </a:ln>
        </p:spPr>
      </p:pic>
      <p:pic>
        <p:nvPicPr>
          <p:cNvPr id="190" name="Google Shape;190;p7"/>
          <p:cNvPicPr preferRelativeResize="0"/>
          <p:nvPr/>
        </p:nvPicPr>
        <p:blipFill rotWithShape="1">
          <a:blip r:embed="rId10">
            <a:alphaModFix/>
          </a:blip>
          <a:srcRect b="0" l="0" r="0" t="0"/>
          <a:stretch/>
        </p:blipFill>
        <p:spPr>
          <a:xfrm>
            <a:off x="15276118" y="4083528"/>
            <a:ext cx="736680" cy="1059972"/>
          </a:xfrm>
          <a:prstGeom prst="rect">
            <a:avLst/>
          </a:prstGeom>
          <a:noFill/>
          <a:ln>
            <a:noFill/>
          </a:ln>
        </p:spPr>
      </p:pic>
      <p:sp>
        <p:nvSpPr>
          <p:cNvPr id="191" name="Google Shape;191;p7"/>
          <p:cNvSpPr txBox="1"/>
          <p:nvPr/>
        </p:nvSpPr>
        <p:spPr>
          <a:xfrm>
            <a:off x="1280776" y="1772561"/>
            <a:ext cx="4726500" cy="8619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5600" u="none" cap="none" strike="noStrike">
                <a:solidFill>
                  <a:srgbClr val="404040"/>
                </a:solidFill>
                <a:latin typeface="Rubik"/>
                <a:ea typeface="Rubik"/>
                <a:cs typeface="Rubik"/>
                <a:sym typeface="Rubik"/>
              </a:rPr>
              <a:t>YOUR TURN</a:t>
            </a:r>
            <a:endParaRPr/>
          </a:p>
        </p:txBody>
      </p:sp>
      <p:sp>
        <p:nvSpPr>
          <p:cNvPr id="192" name="Google Shape;192;p7"/>
          <p:cNvSpPr txBox="1"/>
          <p:nvPr/>
        </p:nvSpPr>
        <p:spPr>
          <a:xfrm>
            <a:off x="1280776" y="3429011"/>
            <a:ext cx="7238400" cy="5964600"/>
          </a:xfrm>
          <a:prstGeom prst="rect">
            <a:avLst/>
          </a:prstGeom>
          <a:noFill/>
          <a:ln>
            <a:noFill/>
          </a:ln>
        </p:spPr>
        <p:txBody>
          <a:bodyPr anchorCtr="0" anchor="t" bIns="0" lIns="0" spcFirstLastPara="1" rIns="0" wrap="square" tIns="0">
            <a:spAutoFit/>
          </a:bodyPr>
          <a:lstStyle/>
          <a:p>
            <a:pPr indent="0" lvl="0" marL="0" marR="0" rtl="0" algn="l">
              <a:lnSpc>
                <a:spcPct val="130008"/>
              </a:lnSpc>
              <a:spcBef>
                <a:spcPts val="0"/>
              </a:spcBef>
              <a:spcAft>
                <a:spcPts val="0"/>
              </a:spcAft>
              <a:buNone/>
            </a:pPr>
            <a:r>
              <a:rPr b="0" i="0" lang="en-US" sz="3399" u="none" cap="none" strike="noStrike">
                <a:solidFill>
                  <a:srgbClr val="404040"/>
                </a:solidFill>
                <a:latin typeface="Arial"/>
                <a:ea typeface="Arial"/>
                <a:cs typeface="Arial"/>
                <a:sym typeface="Arial"/>
              </a:rPr>
              <a:t>Pick a machine that works most of the time, but could be made even better!</a:t>
            </a:r>
            <a:endParaRPr/>
          </a:p>
          <a:p>
            <a:pPr indent="0" lvl="0" marL="0" marR="0" rtl="0" algn="l">
              <a:lnSpc>
                <a:spcPct val="130008"/>
              </a:lnSpc>
              <a:spcBef>
                <a:spcPts val="0"/>
              </a:spcBef>
              <a:spcAft>
                <a:spcPts val="0"/>
              </a:spcAft>
              <a:buNone/>
            </a:pPr>
            <a:r>
              <a:t/>
            </a:r>
            <a:endParaRPr b="0" i="0" sz="3399" u="none" cap="none" strike="noStrike">
              <a:solidFill>
                <a:srgbClr val="404040"/>
              </a:solidFill>
              <a:latin typeface="Arial"/>
              <a:ea typeface="Arial"/>
              <a:cs typeface="Arial"/>
              <a:sym typeface="Arial"/>
            </a:endParaRPr>
          </a:p>
          <a:p>
            <a:pPr indent="0" lvl="0" marL="0" marR="0" rtl="0" algn="l">
              <a:lnSpc>
                <a:spcPct val="130008"/>
              </a:lnSpc>
              <a:spcBef>
                <a:spcPts val="0"/>
              </a:spcBef>
              <a:spcAft>
                <a:spcPts val="0"/>
              </a:spcAft>
              <a:buNone/>
            </a:pPr>
            <a:r>
              <a:rPr b="0" i="0" lang="en-US" sz="3399" u="none" cap="none" strike="noStrike">
                <a:solidFill>
                  <a:srgbClr val="404040"/>
                </a:solidFill>
                <a:latin typeface="Arial"/>
                <a:ea typeface="Arial"/>
                <a:cs typeface="Arial"/>
                <a:sym typeface="Arial"/>
              </a:rPr>
              <a:t>Design, describe, craft, draw or create this new machine!</a:t>
            </a:r>
            <a:endParaRPr/>
          </a:p>
          <a:p>
            <a:pPr indent="0" lvl="0" marL="0" marR="0" rtl="0" algn="l">
              <a:lnSpc>
                <a:spcPct val="130008"/>
              </a:lnSpc>
              <a:spcBef>
                <a:spcPts val="0"/>
              </a:spcBef>
              <a:spcAft>
                <a:spcPts val="0"/>
              </a:spcAft>
              <a:buNone/>
            </a:pPr>
            <a:r>
              <a:t/>
            </a:r>
            <a:endParaRPr b="0" i="0" sz="3399" u="none" cap="none" strike="noStrike">
              <a:solidFill>
                <a:srgbClr val="404040"/>
              </a:solidFill>
              <a:latin typeface="Arial"/>
              <a:ea typeface="Arial"/>
              <a:cs typeface="Arial"/>
              <a:sym typeface="Arial"/>
            </a:endParaRPr>
          </a:p>
          <a:p>
            <a:pPr indent="0" lvl="0" marL="0" marR="0" rtl="0" algn="l">
              <a:lnSpc>
                <a:spcPct val="130008"/>
              </a:lnSpc>
              <a:spcBef>
                <a:spcPts val="0"/>
              </a:spcBef>
              <a:spcAft>
                <a:spcPts val="0"/>
              </a:spcAft>
              <a:buNone/>
            </a:pPr>
            <a:r>
              <a:rPr b="0" i="0" lang="en-US" sz="3399" u="none" cap="none" strike="noStrike">
                <a:solidFill>
                  <a:srgbClr val="404040"/>
                </a:solidFill>
                <a:latin typeface="Arial"/>
                <a:ea typeface="Arial"/>
                <a:cs typeface="Arial"/>
                <a:sym typeface="Arial"/>
              </a:rPr>
              <a:t>Will you be the next inventor from Brantford?</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2006-08-16T00:00:00Z</dcterms:created>
</cp:coreProperties>
</file>