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gYeNRNUbNr1KUEmBZlxZtKHPwN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BE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428008" y="361489"/>
            <a:ext cx="9797010" cy="4060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02" u="none" cap="none" strike="noStrike">
                <a:solidFill>
                  <a:srgbClr val="706E6C"/>
                </a:solidFill>
                <a:latin typeface="Arial"/>
                <a:ea typeface="Arial"/>
                <a:cs typeface="Arial"/>
                <a:sym typeface="Arial"/>
              </a:rPr>
              <a:t>Structures</a:t>
            </a:r>
            <a:endParaRPr/>
          </a:p>
          <a:p>
            <a:pPr indent="0" lvl="0" marL="0" marR="0" rtl="0" algn="just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02" u="none" cap="none" strike="noStrike">
                <a:solidFill>
                  <a:srgbClr val="706E6C"/>
                </a:solidFill>
                <a:latin typeface="Arial"/>
                <a:ea typeface="Arial"/>
                <a:cs typeface="Arial"/>
                <a:sym typeface="Arial"/>
              </a:rPr>
              <a:t>in History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73631"/>
            <a:ext cx="12254915" cy="84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1417971" w="20298615">
                <a:moveTo>
                  <a:pt x="66040" y="4136766"/>
                </a:moveTo>
                <a:lnTo>
                  <a:pt x="63500" y="3688080"/>
                </a:lnTo>
                <a:lnTo>
                  <a:pt x="63500" y="792480"/>
                </a:lnTo>
                <a:lnTo>
                  <a:pt x="361950" y="792480"/>
                </a:lnTo>
                <a:lnTo>
                  <a:pt x="361950" y="728980"/>
                </a:lnTo>
                <a:lnTo>
                  <a:pt x="0" y="728980"/>
                </a:lnTo>
                <a:lnTo>
                  <a:pt x="0" y="3688080"/>
                </a:lnTo>
                <a:lnTo>
                  <a:pt x="2540" y="4136766"/>
                </a:lnTo>
                <a:lnTo>
                  <a:pt x="66040" y="4136766"/>
                </a:lnTo>
                <a:close/>
                <a:moveTo>
                  <a:pt x="1460500" y="792480"/>
                </a:moveTo>
                <a:lnTo>
                  <a:pt x="1460500" y="1103630"/>
                </a:lnTo>
                <a:lnTo>
                  <a:pt x="1524000" y="1103630"/>
                </a:lnTo>
                <a:lnTo>
                  <a:pt x="1524000" y="792480"/>
                </a:lnTo>
                <a:lnTo>
                  <a:pt x="1889760" y="792480"/>
                </a:lnTo>
                <a:lnTo>
                  <a:pt x="1889760" y="389890"/>
                </a:lnTo>
                <a:lnTo>
                  <a:pt x="1460500" y="389890"/>
                </a:lnTo>
                <a:lnTo>
                  <a:pt x="1460500" y="728980"/>
                </a:lnTo>
                <a:lnTo>
                  <a:pt x="1153160" y="728980"/>
                </a:lnTo>
                <a:lnTo>
                  <a:pt x="1153160" y="792480"/>
                </a:lnTo>
                <a:lnTo>
                  <a:pt x="1460500" y="792480"/>
                </a:lnTo>
                <a:close/>
                <a:moveTo>
                  <a:pt x="1524000" y="453390"/>
                </a:moveTo>
                <a:lnTo>
                  <a:pt x="1826260" y="453390"/>
                </a:lnTo>
                <a:lnTo>
                  <a:pt x="1826260" y="728980"/>
                </a:lnTo>
                <a:lnTo>
                  <a:pt x="1524000" y="728980"/>
                </a:lnTo>
                <a:lnTo>
                  <a:pt x="1524000" y="453390"/>
                </a:lnTo>
                <a:close/>
                <a:moveTo>
                  <a:pt x="792480" y="1461770"/>
                </a:moveTo>
                <a:lnTo>
                  <a:pt x="792480" y="1167130"/>
                </a:lnTo>
                <a:lnTo>
                  <a:pt x="728980" y="1167130"/>
                </a:lnTo>
                <a:lnTo>
                  <a:pt x="728980" y="1461770"/>
                </a:lnTo>
                <a:lnTo>
                  <a:pt x="368300" y="1461770"/>
                </a:lnTo>
                <a:lnTo>
                  <a:pt x="368300" y="1893570"/>
                </a:lnTo>
                <a:lnTo>
                  <a:pt x="792480" y="1893570"/>
                </a:lnTo>
                <a:lnTo>
                  <a:pt x="792480" y="1525270"/>
                </a:lnTo>
                <a:lnTo>
                  <a:pt x="1089660" y="1525270"/>
                </a:lnTo>
                <a:lnTo>
                  <a:pt x="1089660" y="1461770"/>
                </a:lnTo>
                <a:lnTo>
                  <a:pt x="792480" y="1461770"/>
                </a:lnTo>
                <a:close/>
                <a:moveTo>
                  <a:pt x="728980" y="1830070"/>
                </a:moveTo>
                <a:lnTo>
                  <a:pt x="431800" y="1830070"/>
                </a:lnTo>
                <a:lnTo>
                  <a:pt x="431800" y="1525270"/>
                </a:lnTo>
                <a:lnTo>
                  <a:pt x="728980" y="1525270"/>
                </a:lnTo>
                <a:lnTo>
                  <a:pt x="728980" y="1830070"/>
                </a:lnTo>
                <a:close/>
                <a:moveTo>
                  <a:pt x="1524000" y="1167130"/>
                </a:moveTo>
                <a:lnTo>
                  <a:pt x="1460500" y="1167130"/>
                </a:lnTo>
                <a:lnTo>
                  <a:pt x="1460500" y="1461770"/>
                </a:lnTo>
                <a:lnTo>
                  <a:pt x="1153160" y="1461770"/>
                </a:lnTo>
                <a:lnTo>
                  <a:pt x="1153160" y="1525270"/>
                </a:lnTo>
                <a:lnTo>
                  <a:pt x="1524000" y="1525270"/>
                </a:lnTo>
                <a:lnTo>
                  <a:pt x="1524000" y="1167130"/>
                </a:lnTo>
                <a:close/>
                <a:moveTo>
                  <a:pt x="728980" y="792480"/>
                </a:moveTo>
                <a:lnTo>
                  <a:pt x="728980" y="1103630"/>
                </a:lnTo>
                <a:lnTo>
                  <a:pt x="792480" y="1103630"/>
                </a:lnTo>
                <a:lnTo>
                  <a:pt x="792480" y="792480"/>
                </a:lnTo>
                <a:lnTo>
                  <a:pt x="1089660" y="792480"/>
                </a:lnTo>
                <a:lnTo>
                  <a:pt x="1089660" y="728980"/>
                </a:lnTo>
                <a:lnTo>
                  <a:pt x="792480" y="728980"/>
                </a:lnTo>
                <a:lnTo>
                  <a:pt x="792480" y="424180"/>
                </a:lnTo>
                <a:lnTo>
                  <a:pt x="728980" y="424180"/>
                </a:lnTo>
                <a:lnTo>
                  <a:pt x="728980" y="728980"/>
                </a:lnTo>
                <a:lnTo>
                  <a:pt x="425450" y="728980"/>
                </a:lnTo>
                <a:lnTo>
                  <a:pt x="425450" y="792480"/>
                </a:lnTo>
                <a:lnTo>
                  <a:pt x="728980" y="792480"/>
                </a:lnTo>
                <a:close/>
                <a:moveTo>
                  <a:pt x="792480" y="360680"/>
                </a:moveTo>
                <a:lnTo>
                  <a:pt x="792480" y="63500"/>
                </a:lnTo>
                <a:lnTo>
                  <a:pt x="4913823" y="63500"/>
                </a:lnTo>
                <a:lnTo>
                  <a:pt x="4913823" y="0"/>
                </a:lnTo>
                <a:lnTo>
                  <a:pt x="728980" y="0"/>
                </a:lnTo>
                <a:lnTo>
                  <a:pt x="728980" y="360680"/>
                </a:lnTo>
                <a:lnTo>
                  <a:pt x="792480" y="360680"/>
                </a:lnTo>
                <a:close/>
                <a:moveTo>
                  <a:pt x="728980" y="1167130"/>
                </a:moveTo>
                <a:lnTo>
                  <a:pt x="728980" y="1103630"/>
                </a:lnTo>
                <a:lnTo>
                  <a:pt x="425450" y="1103630"/>
                </a:lnTo>
                <a:lnTo>
                  <a:pt x="425450" y="792480"/>
                </a:lnTo>
                <a:lnTo>
                  <a:pt x="361950" y="792480"/>
                </a:lnTo>
                <a:lnTo>
                  <a:pt x="361950" y="1167130"/>
                </a:lnTo>
                <a:lnTo>
                  <a:pt x="728980" y="1167130"/>
                </a:lnTo>
                <a:close/>
                <a:moveTo>
                  <a:pt x="361950" y="728980"/>
                </a:moveTo>
                <a:lnTo>
                  <a:pt x="425450" y="728980"/>
                </a:lnTo>
                <a:lnTo>
                  <a:pt x="425450" y="424180"/>
                </a:lnTo>
                <a:lnTo>
                  <a:pt x="727710" y="424180"/>
                </a:lnTo>
                <a:lnTo>
                  <a:pt x="727710" y="360680"/>
                </a:lnTo>
                <a:lnTo>
                  <a:pt x="425450" y="360680"/>
                </a:lnTo>
                <a:lnTo>
                  <a:pt x="425450" y="0"/>
                </a:lnTo>
                <a:lnTo>
                  <a:pt x="0" y="0"/>
                </a:lnTo>
                <a:lnTo>
                  <a:pt x="0" y="424180"/>
                </a:lnTo>
                <a:lnTo>
                  <a:pt x="361950" y="424180"/>
                </a:lnTo>
                <a:lnTo>
                  <a:pt x="361950" y="728980"/>
                </a:lnTo>
                <a:close/>
                <a:moveTo>
                  <a:pt x="63500" y="360680"/>
                </a:moveTo>
                <a:lnTo>
                  <a:pt x="63500" y="63500"/>
                </a:lnTo>
                <a:lnTo>
                  <a:pt x="361950" y="63500"/>
                </a:lnTo>
                <a:lnTo>
                  <a:pt x="361950" y="360680"/>
                </a:lnTo>
                <a:lnTo>
                  <a:pt x="63500" y="360680"/>
                </a:lnTo>
                <a:close/>
                <a:moveTo>
                  <a:pt x="1089660" y="1167130"/>
                </a:moveTo>
                <a:lnTo>
                  <a:pt x="1089660" y="1461770"/>
                </a:lnTo>
                <a:lnTo>
                  <a:pt x="1153160" y="1461770"/>
                </a:lnTo>
                <a:lnTo>
                  <a:pt x="1153160" y="1167130"/>
                </a:lnTo>
                <a:lnTo>
                  <a:pt x="1460500" y="1167130"/>
                </a:lnTo>
                <a:lnTo>
                  <a:pt x="1460500" y="1103630"/>
                </a:lnTo>
                <a:lnTo>
                  <a:pt x="1153160" y="1103630"/>
                </a:lnTo>
                <a:lnTo>
                  <a:pt x="1153160" y="792480"/>
                </a:lnTo>
                <a:lnTo>
                  <a:pt x="1089660" y="792480"/>
                </a:lnTo>
                <a:lnTo>
                  <a:pt x="1089660" y="1103630"/>
                </a:lnTo>
                <a:lnTo>
                  <a:pt x="792480" y="1103630"/>
                </a:lnTo>
                <a:lnTo>
                  <a:pt x="792480" y="1167130"/>
                </a:lnTo>
                <a:lnTo>
                  <a:pt x="1089660" y="1167130"/>
                </a:lnTo>
                <a:close/>
                <a:moveTo>
                  <a:pt x="2255520" y="1167130"/>
                </a:moveTo>
                <a:lnTo>
                  <a:pt x="2255520" y="429260"/>
                </a:lnTo>
                <a:lnTo>
                  <a:pt x="4913823" y="429260"/>
                </a:lnTo>
                <a:lnTo>
                  <a:pt x="4913823" y="365760"/>
                </a:lnTo>
                <a:lnTo>
                  <a:pt x="2192020" y="365760"/>
                </a:lnTo>
                <a:lnTo>
                  <a:pt x="2192020" y="1103630"/>
                </a:lnTo>
                <a:lnTo>
                  <a:pt x="1524000" y="1103630"/>
                </a:lnTo>
                <a:lnTo>
                  <a:pt x="1524000" y="1167130"/>
                </a:lnTo>
                <a:lnTo>
                  <a:pt x="2255520" y="1167130"/>
                </a:lnTo>
                <a:close/>
                <a:moveTo>
                  <a:pt x="1089660" y="424180"/>
                </a:moveTo>
                <a:lnTo>
                  <a:pt x="1089660" y="728980"/>
                </a:lnTo>
                <a:lnTo>
                  <a:pt x="1153160" y="728980"/>
                </a:lnTo>
                <a:lnTo>
                  <a:pt x="1153160" y="360680"/>
                </a:lnTo>
                <a:lnTo>
                  <a:pt x="792480" y="360680"/>
                </a:lnTo>
                <a:lnTo>
                  <a:pt x="792480" y="424180"/>
                </a:lnTo>
                <a:lnTo>
                  <a:pt x="1089660" y="424180"/>
                </a:lnTo>
                <a:close/>
                <a:moveTo>
                  <a:pt x="425450" y="3688080"/>
                </a:moveTo>
                <a:lnTo>
                  <a:pt x="425450" y="2254250"/>
                </a:lnTo>
                <a:lnTo>
                  <a:pt x="1153160" y="2254250"/>
                </a:lnTo>
                <a:lnTo>
                  <a:pt x="1153160" y="1525270"/>
                </a:lnTo>
                <a:lnTo>
                  <a:pt x="1089660" y="1525270"/>
                </a:lnTo>
                <a:lnTo>
                  <a:pt x="1089660" y="2190750"/>
                </a:lnTo>
                <a:lnTo>
                  <a:pt x="361950" y="2190750"/>
                </a:lnTo>
                <a:lnTo>
                  <a:pt x="361950" y="3688080"/>
                </a:lnTo>
                <a:lnTo>
                  <a:pt x="365760" y="4136766"/>
                </a:lnTo>
                <a:lnTo>
                  <a:pt x="429260" y="4136766"/>
                </a:lnTo>
                <a:lnTo>
                  <a:pt x="425450" y="3688080"/>
                </a:lnTo>
                <a:close/>
                <a:moveTo>
                  <a:pt x="1089660" y="728980"/>
                </a:moveTo>
                <a:lnTo>
                  <a:pt x="1153160" y="728980"/>
                </a:lnTo>
                <a:lnTo>
                  <a:pt x="1153160" y="792480"/>
                </a:lnTo>
                <a:lnTo>
                  <a:pt x="1089660" y="792480"/>
                </a:lnTo>
                <a:lnTo>
                  <a:pt x="1089660" y="728980"/>
                </a:lnTo>
                <a:close/>
                <a:moveTo>
                  <a:pt x="728980" y="360680"/>
                </a:moveTo>
                <a:lnTo>
                  <a:pt x="792480" y="360680"/>
                </a:lnTo>
                <a:lnTo>
                  <a:pt x="792480" y="424180"/>
                </a:lnTo>
                <a:lnTo>
                  <a:pt x="728980" y="424180"/>
                </a:lnTo>
                <a:lnTo>
                  <a:pt x="728980" y="360680"/>
                </a:lnTo>
                <a:close/>
                <a:moveTo>
                  <a:pt x="728980" y="1103630"/>
                </a:moveTo>
                <a:lnTo>
                  <a:pt x="792480" y="1103630"/>
                </a:lnTo>
                <a:lnTo>
                  <a:pt x="792480" y="1167130"/>
                </a:lnTo>
                <a:lnTo>
                  <a:pt x="728980" y="1167130"/>
                </a:lnTo>
                <a:lnTo>
                  <a:pt x="728980" y="1103630"/>
                </a:lnTo>
                <a:close/>
                <a:moveTo>
                  <a:pt x="1089660" y="1461770"/>
                </a:moveTo>
                <a:lnTo>
                  <a:pt x="1153160" y="1461770"/>
                </a:lnTo>
                <a:lnTo>
                  <a:pt x="1153160" y="1525270"/>
                </a:lnTo>
                <a:lnTo>
                  <a:pt x="1089660" y="1525270"/>
                </a:lnTo>
                <a:lnTo>
                  <a:pt x="1089660" y="1461770"/>
                </a:lnTo>
                <a:close/>
                <a:moveTo>
                  <a:pt x="1460500" y="1103630"/>
                </a:moveTo>
                <a:lnTo>
                  <a:pt x="1524000" y="1103630"/>
                </a:lnTo>
                <a:lnTo>
                  <a:pt x="1524000" y="1167130"/>
                </a:lnTo>
                <a:lnTo>
                  <a:pt x="1460500" y="1167130"/>
                </a:lnTo>
                <a:lnTo>
                  <a:pt x="1460500" y="1103630"/>
                </a:lnTo>
                <a:close/>
                <a:moveTo>
                  <a:pt x="361950" y="728980"/>
                </a:moveTo>
                <a:lnTo>
                  <a:pt x="425450" y="728980"/>
                </a:lnTo>
                <a:lnTo>
                  <a:pt x="425450" y="792480"/>
                </a:lnTo>
                <a:lnTo>
                  <a:pt x="361950" y="792480"/>
                </a:lnTo>
                <a:lnTo>
                  <a:pt x="361950" y="728980"/>
                </a:lnTo>
                <a:close/>
                <a:moveTo>
                  <a:pt x="4913823" y="0"/>
                </a:moveTo>
                <a:lnTo>
                  <a:pt x="15478981" y="0"/>
                </a:lnTo>
                <a:lnTo>
                  <a:pt x="15478981" y="63500"/>
                </a:lnTo>
                <a:lnTo>
                  <a:pt x="4913823" y="63500"/>
                </a:lnTo>
                <a:lnTo>
                  <a:pt x="4913823" y="0"/>
                </a:lnTo>
                <a:close/>
                <a:moveTo>
                  <a:pt x="4913823" y="364490"/>
                </a:moveTo>
                <a:lnTo>
                  <a:pt x="15478981" y="364490"/>
                </a:lnTo>
                <a:lnTo>
                  <a:pt x="15478981" y="427990"/>
                </a:lnTo>
                <a:lnTo>
                  <a:pt x="4913823" y="427990"/>
                </a:lnTo>
                <a:lnTo>
                  <a:pt x="4913823" y="364490"/>
                </a:lnTo>
                <a:close/>
                <a:moveTo>
                  <a:pt x="19506135" y="63500"/>
                </a:moveTo>
                <a:lnTo>
                  <a:pt x="19506135" y="361950"/>
                </a:lnTo>
                <a:lnTo>
                  <a:pt x="19569635" y="361950"/>
                </a:lnTo>
                <a:lnTo>
                  <a:pt x="19569635" y="0"/>
                </a:lnTo>
                <a:lnTo>
                  <a:pt x="15478981" y="0"/>
                </a:lnTo>
                <a:lnTo>
                  <a:pt x="15478981" y="63500"/>
                </a:lnTo>
                <a:lnTo>
                  <a:pt x="19506135" y="63500"/>
                </a:lnTo>
                <a:close/>
                <a:moveTo>
                  <a:pt x="19506135" y="1460500"/>
                </a:moveTo>
                <a:lnTo>
                  <a:pt x="19194985" y="1460500"/>
                </a:lnTo>
                <a:lnTo>
                  <a:pt x="19194985" y="1524000"/>
                </a:lnTo>
                <a:lnTo>
                  <a:pt x="19506135" y="1524000"/>
                </a:lnTo>
                <a:lnTo>
                  <a:pt x="19506135" y="1889760"/>
                </a:lnTo>
                <a:lnTo>
                  <a:pt x="19908724" y="1889760"/>
                </a:lnTo>
                <a:lnTo>
                  <a:pt x="19908724" y="1460500"/>
                </a:lnTo>
                <a:lnTo>
                  <a:pt x="19569635" y="1460500"/>
                </a:lnTo>
                <a:lnTo>
                  <a:pt x="19569635" y="1153160"/>
                </a:lnTo>
                <a:lnTo>
                  <a:pt x="19506135" y="1153160"/>
                </a:lnTo>
                <a:lnTo>
                  <a:pt x="19506135" y="1460500"/>
                </a:lnTo>
                <a:close/>
                <a:moveTo>
                  <a:pt x="19845224" y="1524000"/>
                </a:moveTo>
                <a:lnTo>
                  <a:pt x="19845224" y="1826260"/>
                </a:lnTo>
                <a:lnTo>
                  <a:pt x="19569635" y="1826260"/>
                </a:lnTo>
                <a:lnTo>
                  <a:pt x="19569635" y="1524000"/>
                </a:lnTo>
                <a:lnTo>
                  <a:pt x="19845224" y="1524000"/>
                </a:lnTo>
                <a:close/>
                <a:moveTo>
                  <a:pt x="18836844" y="792480"/>
                </a:moveTo>
                <a:lnTo>
                  <a:pt x="19131485" y="792480"/>
                </a:lnTo>
                <a:lnTo>
                  <a:pt x="19131485" y="728980"/>
                </a:lnTo>
                <a:lnTo>
                  <a:pt x="18836844" y="728980"/>
                </a:lnTo>
                <a:lnTo>
                  <a:pt x="18836844" y="368300"/>
                </a:lnTo>
                <a:lnTo>
                  <a:pt x="18405044" y="368300"/>
                </a:lnTo>
                <a:lnTo>
                  <a:pt x="18405044" y="792480"/>
                </a:lnTo>
                <a:lnTo>
                  <a:pt x="18773344" y="792480"/>
                </a:lnTo>
                <a:lnTo>
                  <a:pt x="18773344" y="1089660"/>
                </a:lnTo>
                <a:lnTo>
                  <a:pt x="18836844" y="1089660"/>
                </a:lnTo>
                <a:lnTo>
                  <a:pt x="18836844" y="792480"/>
                </a:lnTo>
                <a:close/>
                <a:moveTo>
                  <a:pt x="18468544" y="728980"/>
                </a:moveTo>
                <a:lnTo>
                  <a:pt x="18468544" y="431800"/>
                </a:lnTo>
                <a:lnTo>
                  <a:pt x="18773344" y="431800"/>
                </a:lnTo>
                <a:lnTo>
                  <a:pt x="18773344" y="728980"/>
                </a:lnTo>
                <a:lnTo>
                  <a:pt x="18468544" y="728980"/>
                </a:lnTo>
                <a:close/>
                <a:moveTo>
                  <a:pt x="19506135" y="728980"/>
                </a:moveTo>
                <a:lnTo>
                  <a:pt x="19194985" y="728980"/>
                </a:lnTo>
                <a:lnTo>
                  <a:pt x="19194985" y="792480"/>
                </a:lnTo>
                <a:lnTo>
                  <a:pt x="19506135" y="792480"/>
                </a:lnTo>
                <a:lnTo>
                  <a:pt x="19506135" y="1089660"/>
                </a:lnTo>
                <a:lnTo>
                  <a:pt x="19569635" y="1089660"/>
                </a:lnTo>
                <a:lnTo>
                  <a:pt x="19569635" y="792480"/>
                </a:lnTo>
                <a:lnTo>
                  <a:pt x="19874435" y="792480"/>
                </a:lnTo>
                <a:lnTo>
                  <a:pt x="19874435" y="728980"/>
                </a:lnTo>
                <a:lnTo>
                  <a:pt x="19569635" y="728980"/>
                </a:lnTo>
                <a:lnTo>
                  <a:pt x="19569635" y="425450"/>
                </a:lnTo>
                <a:lnTo>
                  <a:pt x="19506135" y="425450"/>
                </a:lnTo>
                <a:lnTo>
                  <a:pt x="19506135" y="728980"/>
                </a:lnTo>
                <a:close/>
                <a:moveTo>
                  <a:pt x="19937935" y="792480"/>
                </a:moveTo>
                <a:lnTo>
                  <a:pt x="20235114" y="792480"/>
                </a:lnTo>
                <a:lnTo>
                  <a:pt x="20235114" y="4136766"/>
                </a:lnTo>
                <a:lnTo>
                  <a:pt x="20298614" y="4136766"/>
                </a:lnTo>
                <a:lnTo>
                  <a:pt x="20298614" y="728980"/>
                </a:lnTo>
                <a:lnTo>
                  <a:pt x="19937935" y="728980"/>
                </a:lnTo>
                <a:lnTo>
                  <a:pt x="19937935" y="792480"/>
                </a:lnTo>
                <a:close/>
                <a:moveTo>
                  <a:pt x="18773346" y="1524000"/>
                </a:moveTo>
                <a:lnTo>
                  <a:pt x="19131485" y="1524000"/>
                </a:lnTo>
                <a:lnTo>
                  <a:pt x="19131485" y="1460500"/>
                </a:lnTo>
                <a:lnTo>
                  <a:pt x="18836846" y="1460500"/>
                </a:lnTo>
                <a:lnTo>
                  <a:pt x="18836846" y="1153160"/>
                </a:lnTo>
                <a:lnTo>
                  <a:pt x="18773346" y="1153160"/>
                </a:lnTo>
                <a:lnTo>
                  <a:pt x="18773346" y="1524000"/>
                </a:lnTo>
                <a:close/>
                <a:moveTo>
                  <a:pt x="19874435" y="0"/>
                </a:moveTo>
                <a:lnTo>
                  <a:pt x="19874435" y="361950"/>
                </a:lnTo>
                <a:lnTo>
                  <a:pt x="19569635" y="361950"/>
                </a:lnTo>
                <a:lnTo>
                  <a:pt x="19569635" y="425450"/>
                </a:lnTo>
                <a:lnTo>
                  <a:pt x="19874435" y="425450"/>
                </a:lnTo>
                <a:lnTo>
                  <a:pt x="19874435" y="727710"/>
                </a:lnTo>
                <a:lnTo>
                  <a:pt x="19937935" y="727710"/>
                </a:lnTo>
                <a:lnTo>
                  <a:pt x="19937935" y="425450"/>
                </a:lnTo>
                <a:lnTo>
                  <a:pt x="20298614" y="425450"/>
                </a:lnTo>
                <a:lnTo>
                  <a:pt x="20298614" y="0"/>
                </a:lnTo>
                <a:lnTo>
                  <a:pt x="19874435" y="0"/>
                </a:lnTo>
                <a:close/>
                <a:moveTo>
                  <a:pt x="20235114" y="361950"/>
                </a:moveTo>
                <a:lnTo>
                  <a:pt x="19937935" y="361950"/>
                </a:lnTo>
                <a:lnTo>
                  <a:pt x="19937935" y="63500"/>
                </a:lnTo>
                <a:lnTo>
                  <a:pt x="20235114" y="63500"/>
                </a:lnTo>
                <a:lnTo>
                  <a:pt x="20235114" y="361950"/>
                </a:lnTo>
                <a:close/>
                <a:moveTo>
                  <a:pt x="19874435" y="1089660"/>
                </a:moveTo>
                <a:lnTo>
                  <a:pt x="19569635" y="1089660"/>
                </a:lnTo>
                <a:lnTo>
                  <a:pt x="19569635" y="1153160"/>
                </a:lnTo>
                <a:lnTo>
                  <a:pt x="19937935" y="1153160"/>
                </a:lnTo>
                <a:lnTo>
                  <a:pt x="19937935" y="792480"/>
                </a:lnTo>
                <a:lnTo>
                  <a:pt x="19874435" y="792480"/>
                </a:lnTo>
                <a:lnTo>
                  <a:pt x="19874435" y="1089660"/>
                </a:lnTo>
                <a:close/>
                <a:moveTo>
                  <a:pt x="19131485" y="1089660"/>
                </a:moveTo>
                <a:lnTo>
                  <a:pt x="18836844" y="1089660"/>
                </a:lnTo>
                <a:lnTo>
                  <a:pt x="18836844" y="1153160"/>
                </a:lnTo>
                <a:lnTo>
                  <a:pt x="19131485" y="1153160"/>
                </a:lnTo>
                <a:lnTo>
                  <a:pt x="19131485" y="1460500"/>
                </a:lnTo>
                <a:lnTo>
                  <a:pt x="19194985" y="1460500"/>
                </a:lnTo>
                <a:lnTo>
                  <a:pt x="19194985" y="1153160"/>
                </a:lnTo>
                <a:lnTo>
                  <a:pt x="19506135" y="1153160"/>
                </a:lnTo>
                <a:lnTo>
                  <a:pt x="19506135" y="1089660"/>
                </a:lnTo>
                <a:lnTo>
                  <a:pt x="19194985" y="1089660"/>
                </a:lnTo>
                <a:lnTo>
                  <a:pt x="19194985" y="792480"/>
                </a:lnTo>
                <a:lnTo>
                  <a:pt x="19131485" y="792480"/>
                </a:lnTo>
                <a:lnTo>
                  <a:pt x="19131485" y="1089660"/>
                </a:lnTo>
                <a:close/>
                <a:moveTo>
                  <a:pt x="16610535" y="425450"/>
                </a:moveTo>
                <a:lnTo>
                  <a:pt x="18044364" y="425450"/>
                </a:lnTo>
                <a:lnTo>
                  <a:pt x="18044364" y="1153160"/>
                </a:lnTo>
                <a:lnTo>
                  <a:pt x="18773344" y="1153160"/>
                </a:lnTo>
                <a:lnTo>
                  <a:pt x="18773344" y="1089660"/>
                </a:lnTo>
                <a:lnTo>
                  <a:pt x="18107864" y="1089660"/>
                </a:lnTo>
                <a:lnTo>
                  <a:pt x="18107864" y="361950"/>
                </a:lnTo>
                <a:lnTo>
                  <a:pt x="16610535" y="361950"/>
                </a:lnTo>
                <a:lnTo>
                  <a:pt x="15478981" y="363220"/>
                </a:lnTo>
                <a:lnTo>
                  <a:pt x="15478981" y="426720"/>
                </a:lnTo>
                <a:lnTo>
                  <a:pt x="16610535" y="425450"/>
                </a:lnTo>
                <a:close/>
                <a:moveTo>
                  <a:pt x="19131485" y="728980"/>
                </a:moveTo>
                <a:lnTo>
                  <a:pt x="19194985" y="728980"/>
                </a:lnTo>
                <a:lnTo>
                  <a:pt x="19194985" y="425450"/>
                </a:lnTo>
                <a:lnTo>
                  <a:pt x="19506135" y="425450"/>
                </a:lnTo>
                <a:lnTo>
                  <a:pt x="19506135" y="361950"/>
                </a:lnTo>
                <a:lnTo>
                  <a:pt x="19131485" y="361950"/>
                </a:lnTo>
                <a:lnTo>
                  <a:pt x="19131485" y="728980"/>
                </a:lnTo>
                <a:close/>
                <a:moveTo>
                  <a:pt x="19131485" y="2255520"/>
                </a:moveTo>
                <a:lnTo>
                  <a:pt x="19869355" y="2255520"/>
                </a:lnTo>
                <a:lnTo>
                  <a:pt x="19869355" y="4136766"/>
                </a:lnTo>
                <a:lnTo>
                  <a:pt x="19932855" y="4136766"/>
                </a:lnTo>
                <a:lnTo>
                  <a:pt x="19932855" y="2192020"/>
                </a:lnTo>
                <a:lnTo>
                  <a:pt x="19194985" y="2192020"/>
                </a:lnTo>
                <a:lnTo>
                  <a:pt x="19194985" y="1524000"/>
                </a:lnTo>
                <a:lnTo>
                  <a:pt x="19131485" y="1524000"/>
                </a:lnTo>
                <a:lnTo>
                  <a:pt x="19131485" y="2255520"/>
                </a:lnTo>
                <a:close/>
                <a:moveTo>
                  <a:pt x="19506135" y="1089660"/>
                </a:moveTo>
                <a:lnTo>
                  <a:pt x="19569635" y="1089660"/>
                </a:lnTo>
                <a:lnTo>
                  <a:pt x="19569635" y="1153160"/>
                </a:lnTo>
                <a:lnTo>
                  <a:pt x="19506135" y="1153160"/>
                </a:lnTo>
                <a:lnTo>
                  <a:pt x="19506135" y="1089660"/>
                </a:lnTo>
                <a:close/>
                <a:moveTo>
                  <a:pt x="19131485" y="1460500"/>
                </a:moveTo>
                <a:lnTo>
                  <a:pt x="19194985" y="1460500"/>
                </a:lnTo>
                <a:lnTo>
                  <a:pt x="19194985" y="1524000"/>
                </a:lnTo>
                <a:lnTo>
                  <a:pt x="19131485" y="1524000"/>
                </a:lnTo>
                <a:lnTo>
                  <a:pt x="19131485" y="1460500"/>
                </a:lnTo>
                <a:close/>
                <a:moveTo>
                  <a:pt x="19506135" y="361950"/>
                </a:moveTo>
                <a:lnTo>
                  <a:pt x="19569635" y="361950"/>
                </a:lnTo>
                <a:lnTo>
                  <a:pt x="19569635" y="425450"/>
                </a:lnTo>
                <a:lnTo>
                  <a:pt x="19506135" y="425450"/>
                </a:lnTo>
                <a:lnTo>
                  <a:pt x="19506135" y="361950"/>
                </a:lnTo>
                <a:close/>
                <a:moveTo>
                  <a:pt x="19874435" y="728980"/>
                </a:moveTo>
                <a:lnTo>
                  <a:pt x="19937935" y="728980"/>
                </a:lnTo>
                <a:lnTo>
                  <a:pt x="19937935" y="792480"/>
                </a:lnTo>
                <a:lnTo>
                  <a:pt x="19874435" y="792480"/>
                </a:lnTo>
                <a:lnTo>
                  <a:pt x="19874435" y="728980"/>
                </a:lnTo>
                <a:close/>
                <a:moveTo>
                  <a:pt x="18773344" y="1089660"/>
                </a:moveTo>
                <a:lnTo>
                  <a:pt x="18836844" y="1089660"/>
                </a:lnTo>
                <a:lnTo>
                  <a:pt x="18836844" y="1153160"/>
                </a:lnTo>
                <a:lnTo>
                  <a:pt x="18773344" y="1153160"/>
                </a:lnTo>
                <a:lnTo>
                  <a:pt x="18773344" y="1089660"/>
                </a:lnTo>
                <a:close/>
                <a:moveTo>
                  <a:pt x="19131485" y="728980"/>
                </a:moveTo>
                <a:lnTo>
                  <a:pt x="19194985" y="728980"/>
                </a:lnTo>
                <a:lnTo>
                  <a:pt x="19194985" y="792480"/>
                </a:lnTo>
                <a:lnTo>
                  <a:pt x="19131485" y="792480"/>
                </a:lnTo>
                <a:lnTo>
                  <a:pt x="19131485" y="728980"/>
                </a:lnTo>
                <a:close/>
                <a:moveTo>
                  <a:pt x="66040" y="4136766"/>
                </a:moveTo>
                <a:lnTo>
                  <a:pt x="2540" y="4136766"/>
                </a:lnTo>
                <a:lnTo>
                  <a:pt x="24130" y="7264385"/>
                </a:lnTo>
                <a:lnTo>
                  <a:pt x="87630" y="7264385"/>
                </a:lnTo>
                <a:lnTo>
                  <a:pt x="66040" y="4136766"/>
                </a:lnTo>
                <a:close/>
                <a:moveTo>
                  <a:pt x="429260" y="4136766"/>
                </a:moveTo>
                <a:lnTo>
                  <a:pt x="365760" y="4136766"/>
                </a:lnTo>
                <a:lnTo>
                  <a:pt x="388620" y="7264385"/>
                </a:lnTo>
                <a:lnTo>
                  <a:pt x="452120" y="7264385"/>
                </a:lnTo>
                <a:lnTo>
                  <a:pt x="429260" y="4136766"/>
                </a:lnTo>
                <a:close/>
                <a:moveTo>
                  <a:pt x="20235115" y="4136766"/>
                </a:moveTo>
                <a:lnTo>
                  <a:pt x="20298615" y="4136766"/>
                </a:lnTo>
                <a:lnTo>
                  <a:pt x="20298615" y="7264385"/>
                </a:lnTo>
                <a:lnTo>
                  <a:pt x="20235115" y="7264385"/>
                </a:lnTo>
                <a:lnTo>
                  <a:pt x="20235115" y="4136766"/>
                </a:lnTo>
                <a:close/>
                <a:moveTo>
                  <a:pt x="19870624" y="4136766"/>
                </a:moveTo>
                <a:lnTo>
                  <a:pt x="19934124" y="4136766"/>
                </a:lnTo>
                <a:lnTo>
                  <a:pt x="19934124" y="7264385"/>
                </a:lnTo>
                <a:lnTo>
                  <a:pt x="19870624" y="7264385"/>
                </a:lnTo>
                <a:lnTo>
                  <a:pt x="19870624" y="4136766"/>
                </a:lnTo>
                <a:close/>
                <a:moveTo>
                  <a:pt x="817880" y="11354471"/>
                </a:moveTo>
                <a:lnTo>
                  <a:pt x="817880" y="11056021"/>
                </a:lnTo>
                <a:lnTo>
                  <a:pt x="754380" y="11056021"/>
                </a:lnTo>
                <a:lnTo>
                  <a:pt x="754380" y="11417971"/>
                </a:lnTo>
                <a:lnTo>
                  <a:pt x="4913823" y="11417971"/>
                </a:lnTo>
                <a:lnTo>
                  <a:pt x="4913823" y="11354471"/>
                </a:lnTo>
                <a:lnTo>
                  <a:pt x="817880" y="11354471"/>
                </a:lnTo>
                <a:close/>
                <a:moveTo>
                  <a:pt x="88900" y="10625490"/>
                </a:moveTo>
                <a:lnTo>
                  <a:pt x="88900" y="7677821"/>
                </a:lnTo>
                <a:lnTo>
                  <a:pt x="87630" y="7264385"/>
                </a:lnTo>
                <a:lnTo>
                  <a:pt x="24130" y="7264385"/>
                </a:lnTo>
                <a:lnTo>
                  <a:pt x="25400" y="7677821"/>
                </a:lnTo>
                <a:lnTo>
                  <a:pt x="25400" y="10688991"/>
                </a:lnTo>
                <a:lnTo>
                  <a:pt x="387350" y="10688991"/>
                </a:lnTo>
                <a:lnTo>
                  <a:pt x="387350" y="10625491"/>
                </a:lnTo>
                <a:lnTo>
                  <a:pt x="88900" y="10625491"/>
                </a:lnTo>
                <a:close/>
                <a:moveTo>
                  <a:pt x="817880" y="9893971"/>
                </a:moveTo>
                <a:lnTo>
                  <a:pt x="817880" y="9528211"/>
                </a:lnTo>
                <a:lnTo>
                  <a:pt x="415290" y="9528211"/>
                </a:lnTo>
                <a:lnTo>
                  <a:pt x="415290" y="9957471"/>
                </a:lnTo>
                <a:lnTo>
                  <a:pt x="754380" y="9957471"/>
                </a:lnTo>
                <a:lnTo>
                  <a:pt x="754380" y="10264811"/>
                </a:lnTo>
                <a:lnTo>
                  <a:pt x="817880" y="10264811"/>
                </a:lnTo>
                <a:lnTo>
                  <a:pt x="817880" y="9957471"/>
                </a:lnTo>
                <a:lnTo>
                  <a:pt x="1129030" y="9957471"/>
                </a:lnTo>
                <a:lnTo>
                  <a:pt x="1129030" y="9893971"/>
                </a:lnTo>
                <a:lnTo>
                  <a:pt x="817880" y="9893971"/>
                </a:lnTo>
                <a:close/>
                <a:moveTo>
                  <a:pt x="754380" y="9893971"/>
                </a:moveTo>
                <a:lnTo>
                  <a:pt x="478790" y="9893971"/>
                </a:lnTo>
                <a:lnTo>
                  <a:pt x="478790" y="9591711"/>
                </a:lnTo>
                <a:lnTo>
                  <a:pt x="754380" y="9591711"/>
                </a:lnTo>
                <a:lnTo>
                  <a:pt x="754380" y="9893971"/>
                </a:lnTo>
                <a:close/>
                <a:moveTo>
                  <a:pt x="817880" y="10688991"/>
                </a:moveTo>
                <a:lnTo>
                  <a:pt x="1129030" y="10688991"/>
                </a:lnTo>
                <a:lnTo>
                  <a:pt x="1129030" y="10625491"/>
                </a:lnTo>
                <a:lnTo>
                  <a:pt x="817880" y="10625491"/>
                </a:lnTo>
                <a:lnTo>
                  <a:pt x="817880" y="10328311"/>
                </a:lnTo>
                <a:lnTo>
                  <a:pt x="754380" y="10328311"/>
                </a:lnTo>
                <a:lnTo>
                  <a:pt x="754380" y="10625491"/>
                </a:lnTo>
                <a:lnTo>
                  <a:pt x="450850" y="10625491"/>
                </a:lnTo>
                <a:lnTo>
                  <a:pt x="450850" y="10688991"/>
                </a:lnTo>
                <a:lnTo>
                  <a:pt x="754380" y="10688991"/>
                </a:lnTo>
                <a:lnTo>
                  <a:pt x="754380" y="10992521"/>
                </a:lnTo>
                <a:lnTo>
                  <a:pt x="817880" y="10992521"/>
                </a:lnTo>
                <a:lnTo>
                  <a:pt x="817880" y="10688991"/>
                </a:lnTo>
                <a:close/>
                <a:moveTo>
                  <a:pt x="1487170" y="10625491"/>
                </a:moveTo>
                <a:lnTo>
                  <a:pt x="1192530" y="10625491"/>
                </a:lnTo>
                <a:lnTo>
                  <a:pt x="1192530" y="10688991"/>
                </a:lnTo>
                <a:lnTo>
                  <a:pt x="1487170" y="10688991"/>
                </a:lnTo>
                <a:lnTo>
                  <a:pt x="1487170" y="11049671"/>
                </a:lnTo>
                <a:lnTo>
                  <a:pt x="1918970" y="11049671"/>
                </a:lnTo>
                <a:lnTo>
                  <a:pt x="1918970" y="10625491"/>
                </a:lnTo>
                <a:lnTo>
                  <a:pt x="1550670" y="10625491"/>
                </a:lnTo>
                <a:lnTo>
                  <a:pt x="1550670" y="10328311"/>
                </a:lnTo>
                <a:lnTo>
                  <a:pt x="1487170" y="10328311"/>
                </a:lnTo>
                <a:lnTo>
                  <a:pt x="1487170" y="10625491"/>
                </a:lnTo>
                <a:close/>
                <a:moveTo>
                  <a:pt x="1855470" y="10688991"/>
                </a:moveTo>
                <a:lnTo>
                  <a:pt x="1855470" y="10986171"/>
                </a:lnTo>
                <a:lnTo>
                  <a:pt x="1550670" y="10986171"/>
                </a:lnTo>
                <a:lnTo>
                  <a:pt x="1550670" y="10688991"/>
                </a:lnTo>
                <a:lnTo>
                  <a:pt x="1855470" y="10688991"/>
                </a:lnTo>
                <a:close/>
                <a:moveTo>
                  <a:pt x="1192530" y="9893971"/>
                </a:moveTo>
                <a:lnTo>
                  <a:pt x="1192530" y="9957471"/>
                </a:lnTo>
                <a:lnTo>
                  <a:pt x="1487170" y="9957471"/>
                </a:lnTo>
                <a:lnTo>
                  <a:pt x="1487170" y="10264811"/>
                </a:lnTo>
                <a:lnTo>
                  <a:pt x="1550670" y="10264811"/>
                </a:lnTo>
                <a:lnTo>
                  <a:pt x="1550670" y="9893971"/>
                </a:lnTo>
                <a:lnTo>
                  <a:pt x="1192530" y="9893971"/>
                </a:lnTo>
                <a:close/>
                <a:moveTo>
                  <a:pt x="1192530" y="10688991"/>
                </a:moveTo>
                <a:lnTo>
                  <a:pt x="1129030" y="10688991"/>
                </a:lnTo>
                <a:lnTo>
                  <a:pt x="1129030" y="10992521"/>
                </a:lnTo>
                <a:lnTo>
                  <a:pt x="817880" y="10992521"/>
                </a:lnTo>
                <a:lnTo>
                  <a:pt x="817880" y="11056021"/>
                </a:lnTo>
                <a:lnTo>
                  <a:pt x="1192530" y="11056021"/>
                </a:lnTo>
                <a:lnTo>
                  <a:pt x="1192530" y="10688991"/>
                </a:lnTo>
                <a:close/>
                <a:moveTo>
                  <a:pt x="387350" y="10264811"/>
                </a:moveTo>
                <a:lnTo>
                  <a:pt x="387350" y="10625491"/>
                </a:lnTo>
                <a:lnTo>
                  <a:pt x="450850" y="10625491"/>
                </a:lnTo>
                <a:lnTo>
                  <a:pt x="450850" y="10328311"/>
                </a:lnTo>
                <a:lnTo>
                  <a:pt x="754380" y="10328311"/>
                </a:lnTo>
                <a:lnTo>
                  <a:pt x="754380" y="10264811"/>
                </a:lnTo>
                <a:lnTo>
                  <a:pt x="387350" y="10264811"/>
                </a:lnTo>
                <a:close/>
                <a:moveTo>
                  <a:pt x="754380" y="11056021"/>
                </a:moveTo>
                <a:lnTo>
                  <a:pt x="754380" y="10992521"/>
                </a:lnTo>
                <a:lnTo>
                  <a:pt x="449580" y="10992521"/>
                </a:lnTo>
                <a:lnTo>
                  <a:pt x="449580" y="10690261"/>
                </a:lnTo>
                <a:lnTo>
                  <a:pt x="386080" y="10690261"/>
                </a:lnTo>
                <a:lnTo>
                  <a:pt x="386080" y="10992521"/>
                </a:lnTo>
                <a:lnTo>
                  <a:pt x="25400" y="10992521"/>
                </a:lnTo>
                <a:lnTo>
                  <a:pt x="25400" y="11417971"/>
                </a:lnTo>
                <a:lnTo>
                  <a:pt x="449580" y="11417971"/>
                </a:lnTo>
                <a:lnTo>
                  <a:pt x="449580" y="11056021"/>
                </a:lnTo>
                <a:lnTo>
                  <a:pt x="754380" y="11056021"/>
                </a:lnTo>
                <a:close/>
                <a:moveTo>
                  <a:pt x="387350" y="11354471"/>
                </a:moveTo>
                <a:lnTo>
                  <a:pt x="88900" y="11354471"/>
                </a:lnTo>
                <a:lnTo>
                  <a:pt x="88900" y="11056021"/>
                </a:lnTo>
                <a:lnTo>
                  <a:pt x="386080" y="11056021"/>
                </a:lnTo>
                <a:lnTo>
                  <a:pt x="386080" y="11354471"/>
                </a:lnTo>
                <a:lnTo>
                  <a:pt x="387350" y="11354471"/>
                </a:lnTo>
                <a:close/>
                <a:moveTo>
                  <a:pt x="392430" y="9225951"/>
                </a:moveTo>
                <a:lnTo>
                  <a:pt x="1129030" y="9225951"/>
                </a:lnTo>
                <a:lnTo>
                  <a:pt x="1129030" y="9893971"/>
                </a:lnTo>
                <a:lnTo>
                  <a:pt x="1192530" y="9893971"/>
                </a:lnTo>
                <a:lnTo>
                  <a:pt x="1192530" y="9162451"/>
                </a:lnTo>
                <a:lnTo>
                  <a:pt x="455930" y="9162451"/>
                </a:lnTo>
                <a:lnTo>
                  <a:pt x="455930" y="7677821"/>
                </a:lnTo>
                <a:lnTo>
                  <a:pt x="452120" y="7264385"/>
                </a:lnTo>
                <a:lnTo>
                  <a:pt x="388620" y="7264385"/>
                </a:lnTo>
                <a:lnTo>
                  <a:pt x="392430" y="7677821"/>
                </a:lnTo>
                <a:lnTo>
                  <a:pt x="392430" y="9225951"/>
                </a:lnTo>
                <a:close/>
                <a:moveTo>
                  <a:pt x="1192530" y="10328311"/>
                </a:moveTo>
                <a:lnTo>
                  <a:pt x="1487170" y="10328311"/>
                </a:lnTo>
                <a:lnTo>
                  <a:pt x="1487170" y="10264811"/>
                </a:lnTo>
                <a:lnTo>
                  <a:pt x="1192530" y="10264811"/>
                </a:lnTo>
                <a:lnTo>
                  <a:pt x="1192530" y="9957471"/>
                </a:lnTo>
                <a:lnTo>
                  <a:pt x="1129030" y="9957471"/>
                </a:lnTo>
                <a:lnTo>
                  <a:pt x="1129030" y="10264811"/>
                </a:lnTo>
                <a:lnTo>
                  <a:pt x="817880" y="10264811"/>
                </a:lnTo>
                <a:lnTo>
                  <a:pt x="817880" y="10328311"/>
                </a:lnTo>
                <a:lnTo>
                  <a:pt x="1129030" y="10328311"/>
                </a:lnTo>
                <a:lnTo>
                  <a:pt x="1129030" y="10625491"/>
                </a:lnTo>
                <a:lnTo>
                  <a:pt x="1192530" y="10625491"/>
                </a:lnTo>
                <a:lnTo>
                  <a:pt x="1192530" y="10328311"/>
                </a:lnTo>
                <a:close/>
                <a:moveTo>
                  <a:pt x="3713480" y="10992521"/>
                </a:moveTo>
                <a:lnTo>
                  <a:pt x="3714750" y="10992521"/>
                </a:lnTo>
                <a:lnTo>
                  <a:pt x="2279650" y="10992521"/>
                </a:lnTo>
                <a:lnTo>
                  <a:pt x="2279650" y="10264811"/>
                </a:lnTo>
                <a:lnTo>
                  <a:pt x="1550670" y="10264811"/>
                </a:lnTo>
                <a:lnTo>
                  <a:pt x="1550670" y="10328311"/>
                </a:lnTo>
                <a:lnTo>
                  <a:pt x="2216150" y="10328311"/>
                </a:lnTo>
                <a:lnTo>
                  <a:pt x="2216150" y="11056021"/>
                </a:lnTo>
                <a:lnTo>
                  <a:pt x="3714750" y="11056021"/>
                </a:lnTo>
                <a:lnTo>
                  <a:pt x="4913823" y="11054751"/>
                </a:lnTo>
                <a:lnTo>
                  <a:pt x="4913823" y="10991251"/>
                </a:lnTo>
                <a:lnTo>
                  <a:pt x="3713480" y="10992521"/>
                </a:lnTo>
                <a:close/>
                <a:moveTo>
                  <a:pt x="754380" y="10992521"/>
                </a:moveTo>
                <a:lnTo>
                  <a:pt x="817880" y="10992521"/>
                </a:lnTo>
                <a:lnTo>
                  <a:pt x="817880" y="11056021"/>
                </a:lnTo>
                <a:lnTo>
                  <a:pt x="754380" y="11056021"/>
                </a:lnTo>
                <a:lnTo>
                  <a:pt x="754380" y="10992521"/>
                </a:lnTo>
                <a:close/>
                <a:moveTo>
                  <a:pt x="754380" y="10264811"/>
                </a:moveTo>
                <a:lnTo>
                  <a:pt x="817880" y="10264811"/>
                </a:lnTo>
                <a:lnTo>
                  <a:pt x="817880" y="10328311"/>
                </a:lnTo>
                <a:lnTo>
                  <a:pt x="754380" y="10328311"/>
                </a:lnTo>
                <a:lnTo>
                  <a:pt x="754380" y="10264811"/>
                </a:lnTo>
                <a:close/>
                <a:moveTo>
                  <a:pt x="387350" y="10625491"/>
                </a:moveTo>
                <a:lnTo>
                  <a:pt x="450850" y="10625491"/>
                </a:lnTo>
                <a:lnTo>
                  <a:pt x="450850" y="10688991"/>
                </a:lnTo>
                <a:lnTo>
                  <a:pt x="387350" y="10688991"/>
                </a:lnTo>
                <a:lnTo>
                  <a:pt x="387350" y="10625491"/>
                </a:lnTo>
                <a:close/>
                <a:moveTo>
                  <a:pt x="1487170" y="10264811"/>
                </a:moveTo>
                <a:lnTo>
                  <a:pt x="1550670" y="10264811"/>
                </a:lnTo>
                <a:lnTo>
                  <a:pt x="1550670" y="10328311"/>
                </a:lnTo>
                <a:lnTo>
                  <a:pt x="1487170" y="10328311"/>
                </a:lnTo>
                <a:lnTo>
                  <a:pt x="1487170" y="10264811"/>
                </a:lnTo>
                <a:close/>
                <a:moveTo>
                  <a:pt x="1129030" y="9893971"/>
                </a:moveTo>
                <a:lnTo>
                  <a:pt x="1192530" y="9893971"/>
                </a:lnTo>
                <a:lnTo>
                  <a:pt x="1192530" y="9957471"/>
                </a:lnTo>
                <a:lnTo>
                  <a:pt x="1129030" y="9957471"/>
                </a:lnTo>
                <a:lnTo>
                  <a:pt x="1129030" y="9893971"/>
                </a:lnTo>
                <a:close/>
                <a:moveTo>
                  <a:pt x="1129030" y="10625491"/>
                </a:moveTo>
                <a:lnTo>
                  <a:pt x="1192530" y="10625491"/>
                </a:lnTo>
                <a:lnTo>
                  <a:pt x="1192530" y="10688991"/>
                </a:lnTo>
                <a:lnTo>
                  <a:pt x="1129030" y="10688991"/>
                </a:lnTo>
                <a:lnTo>
                  <a:pt x="1129030" y="10625491"/>
                </a:lnTo>
                <a:close/>
                <a:moveTo>
                  <a:pt x="4913823" y="11354471"/>
                </a:moveTo>
                <a:lnTo>
                  <a:pt x="15478981" y="11354471"/>
                </a:lnTo>
                <a:lnTo>
                  <a:pt x="15478981" y="11417971"/>
                </a:lnTo>
                <a:lnTo>
                  <a:pt x="4913823" y="11417971"/>
                </a:lnTo>
                <a:lnTo>
                  <a:pt x="4913823" y="11354471"/>
                </a:lnTo>
                <a:close/>
                <a:moveTo>
                  <a:pt x="4913823" y="10989980"/>
                </a:moveTo>
                <a:lnTo>
                  <a:pt x="15478981" y="10989980"/>
                </a:lnTo>
                <a:lnTo>
                  <a:pt x="15478981" y="11053480"/>
                </a:lnTo>
                <a:lnTo>
                  <a:pt x="4913823" y="11053480"/>
                </a:lnTo>
                <a:lnTo>
                  <a:pt x="4913823" y="10989980"/>
                </a:lnTo>
                <a:close/>
                <a:moveTo>
                  <a:pt x="19506135" y="11057291"/>
                </a:moveTo>
                <a:lnTo>
                  <a:pt x="19506135" y="11354471"/>
                </a:lnTo>
                <a:lnTo>
                  <a:pt x="15478981" y="11354471"/>
                </a:lnTo>
                <a:lnTo>
                  <a:pt x="15478981" y="11417971"/>
                </a:lnTo>
                <a:lnTo>
                  <a:pt x="19569635" y="11417971"/>
                </a:lnTo>
                <a:lnTo>
                  <a:pt x="19569635" y="11057291"/>
                </a:lnTo>
                <a:lnTo>
                  <a:pt x="19506135" y="11057291"/>
                </a:lnTo>
                <a:close/>
                <a:moveTo>
                  <a:pt x="18838114" y="10625491"/>
                </a:moveTo>
                <a:lnTo>
                  <a:pt x="18838114" y="10314341"/>
                </a:lnTo>
                <a:lnTo>
                  <a:pt x="18774614" y="10314341"/>
                </a:lnTo>
                <a:lnTo>
                  <a:pt x="18774614" y="10625491"/>
                </a:lnTo>
                <a:lnTo>
                  <a:pt x="18408855" y="10625491"/>
                </a:lnTo>
                <a:lnTo>
                  <a:pt x="18408855" y="11028080"/>
                </a:lnTo>
                <a:lnTo>
                  <a:pt x="18838115" y="11028080"/>
                </a:lnTo>
                <a:lnTo>
                  <a:pt x="18838115" y="10688991"/>
                </a:lnTo>
                <a:lnTo>
                  <a:pt x="19145455" y="10688991"/>
                </a:lnTo>
                <a:lnTo>
                  <a:pt x="19145455" y="10625491"/>
                </a:lnTo>
                <a:lnTo>
                  <a:pt x="18838115" y="10625491"/>
                </a:lnTo>
                <a:close/>
                <a:moveTo>
                  <a:pt x="18774614" y="10964580"/>
                </a:moveTo>
                <a:lnTo>
                  <a:pt x="18472355" y="10964580"/>
                </a:lnTo>
                <a:lnTo>
                  <a:pt x="18472355" y="10688991"/>
                </a:lnTo>
                <a:lnTo>
                  <a:pt x="18774615" y="10688991"/>
                </a:lnTo>
                <a:lnTo>
                  <a:pt x="18774615" y="10964580"/>
                </a:lnTo>
                <a:close/>
                <a:moveTo>
                  <a:pt x="18774614" y="10250841"/>
                </a:moveTo>
                <a:lnTo>
                  <a:pt x="18838114" y="10250841"/>
                </a:lnTo>
                <a:lnTo>
                  <a:pt x="18838114" y="9956201"/>
                </a:lnTo>
                <a:lnTo>
                  <a:pt x="19145455" y="9956201"/>
                </a:lnTo>
                <a:lnTo>
                  <a:pt x="19145455" y="9892701"/>
                </a:lnTo>
                <a:lnTo>
                  <a:pt x="18774615" y="9892701"/>
                </a:lnTo>
                <a:lnTo>
                  <a:pt x="18774615" y="10250841"/>
                </a:lnTo>
                <a:close/>
                <a:moveTo>
                  <a:pt x="19569635" y="10625491"/>
                </a:moveTo>
                <a:lnTo>
                  <a:pt x="19569635" y="10314341"/>
                </a:lnTo>
                <a:lnTo>
                  <a:pt x="19506135" y="10314341"/>
                </a:lnTo>
                <a:lnTo>
                  <a:pt x="19506135" y="10625491"/>
                </a:lnTo>
                <a:lnTo>
                  <a:pt x="19208955" y="10625491"/>
                </a:lnTo>
                <a:lnTo>
                  <a:pt x="19208955" y="10688991"/>
                </a:lnTo>
                <a:lnTo>
                  <a:pt x="19506135" y="10688991"/>
                </a:lnTo>
                <a:lnTo>
                  <a:pt x="19506135" y="10993791"/>
                </a:lnTo>
                <a:lnTo>
                  <a:pt x="19569635" y="10993791"/>
                </a:lnTo>
                <a:lnTo>
                  <a:pt x="19569635" y="10688991"/>
                </a:lnTo>
                <a:lnTo>
                  <a:pt x="19873164" y="10688991"/>
                </a:lnTo>
                <a:lnTo>
                  <a:pt x="19873164" y="10625491"/>
                </a:lnTo>
                <a:lnTo>
                  <a:pt x="19569635" y="10625491"/>
                </a:lnTo>
                <a:close/>
                <a:moveTo>
                  <a:pt x="20235114" y="10625491"/>
                </a:moveTo>
                <a:lnTo>
                  <a:pt x="19936664" y="10625491"/>
                </a:lnTo>
                <a:lnTo>
                  <a:pt x="19936664" y="10688991"/>
                </a:lnTo>
                <a:lnTo>
                  <a:pt x="20298614" y="10688991"/>
                </a:lnTo>
                <a:lnTo>
                  <a:pt x="20298614" y="7264385"/>
                </a:lnTo>
                <a:lnTo>
                  <a:pt x="20235114" y="7264385"/>
                </a:lnTo>
                <a:lnTo>
                  <a:pt x="20235114" y="10625491"/>
                </a:lnTo>
                <a:close/>
                <a:moveTo>
                  <a:pt x="19506135" y="9956201"/>
                </a:moveTo>
                <a:lnTo>
                  <a:pt x="19506135" y="10250841"/>
                </a:lnTo>
                <a:lnTo>
                  <a:pt x="19569635" y="10250841"/>
                </a:lnTo>
                <a:lnTo>
                  <a:pt x="19569635" y="9956201"/>
                </a:lnTo>
                <a:lnTo>
                  <a:pt x="19930315" y="9956201"/>
                </a:lnTo>
                <a:lnTo>
                  <a:pt x="19930315" y="9524401"/>
                </a:lnTo>
                <a:lnTo>
                  <a:pt x="19506135" y="9524401"/>
                </a:lnTo>
                <a:lnTo>
                  <a:pt x="19506135" y="9892701"/>
                </a:lnTo>
                <a:lnTo>
                  <a:pt x="19208955" y="9892701"/>
                </a:lnTo>
                <a:lnTo>
                  <a:pt x="19208955" y="9956201"/>
                </a:lnTo>
                <a:lnTo>
                  <a:pt x="19506135" y="9956201"/>
                </a:lnTo>
                <a:close/>
                <a:moveTo>
                  <a:pt x="19569635" y="9587901"/>
                </a:moveTo>
                <a:lnTo>
                  <a:pt x="19866815" y="9587901"/>
                </a:lnTo>
                <a:lnTo>
                  <a:pt x="19866815" y="9892701"/>
                </a:lnTo>
                <a:lnTo>
                  <a:pt x="19569635" y="9892701"/>
                </a:lnTo>
                <a:lnTo>
                  <a:pt x="19569635" y="9587901"/>
                </a:lnTo>
                <a:close/>
                <a:moveTo>
                  <a:pt x="19936664" y="10688991"/>
                </a:moveTo>
                <a:lnTo>
                  <a:pt x="19873164" y="10688991"/>
                </a:lnTo>
                <a:lnTo>
                  <a:pt x="19873164" y="10993791"/>
                </a:lnTo>
                <a:lnTo>
                  <a:pt x="19570905" y="10993791"/>
                </a:lnTo>
                <a:lnTo>
                  <a:pt x="19570905" y="11057291"/>
                </a:lnTo>
                <a:lnTo>
                  <a:pt x="19873164" y="11057291"/>
                </a:lnTo>
                <a:lnTo>
                  <a:pt x="19873164" y="11417971"/>
                </a:lnTo>
                <a:lnTo>
                  <a:pt x="20298614" y="11417971"/>
                </a:lnTo>
                <a:lnTo>
                  <a:pt x="20298614" y="10993791"/>
                </a:lnTo>
                <a:lnTo>
                  <a:pt x="19936664" y="10993791"/>
                </a:lnTo>
                <a:lnTo>
                  <a:pt x="19936664" y="10688991"/>
                </a:lnTo>
                <a:close/>
                <a:moveTo>
                  <a:pt x="20235114" y="11057291"/>
                </a:moveTo>
                <a:lnTo>
                  <a:pt x="20235114" y="11354471"/>
                </a:lnTo>
                <a:lnTo>
                  <a:pt x="19936664" y="11354471"/>
                </a:lnTo>
                <a:lnTo>
                  <a:pt x="19936664" y="11057291"/>
                </a:lnTo>
                <a:lnTo>
                  <a:pt x="20235114" y="11057291"/>
                </a:lnTo>
                <a:close/>
                <a:moveTo>
                  <a:pt x="19569635" y="10250841"/>
                </a:moveTo>
                <a:lnTo>
                  <a:pt x="19569635" y="10314341"/>
                </a:lnTo>
                <a:lnTo>
                  <a:pt x="19873164" y="10314341"/>
                </a:lnTo>
                <a:lnTo>
                  <a:pt x="19873164" y="10625491"/>
                </a:lnTo>
                <a:lnTo>
                  <a:pt x="19936664" y="10625491"/>
                </a:lnTo>
                <a:lnTo>
                  <a:pt x="19936664" y="10250841"/>
                </a:lnTo>
                <a:lnTo>
                  <a:pt x="19569635" y="10250841"/>
                </a:lnTo>
                <a:close/>
                <a:moveTo>
                  <a:pt x="18043094" y="10250841"/>
                </a:moveTo>
                <a:lnTo>
                  <a:pt x="18043094" y="10988711"/>
                </a:lnTo>
                <a:lnTo>
                  <a:pt x="15478981" y="10988711"/>
                </a:lnTo>
                <a:lnTo>
                  <a:pt x="15478981" y="11052211"/>
                </a:lnTo>
                <a:lnTo>
                  <a:pt x="18106594" y="11052211"/>
                </a:lnTo>
                <a:lnTo>
                  <a:pt x="18106594" y="10314341"/>
                </a:lnTo>
                <a:lnTo>
                  <a:pt x="18774615" y="10314341"/>
                </a:lnTo>
                <a:lnTo>
                  <a:pt x="18774615" y="10250841"/>
                </a:lnTo>
                <a:lnTo>
                  <a:pt x="18043094" y="10250841"/>
                </a:lnTo>
                <a:close/>
                <a:moveTo>
                  <a:pt x="19208955" y="10250841"/>
                </a:moveTo>
                <a:lnTo>
                  <a:pt x="19208955" y="9956201"/>
                </a:lnTo>
                <a:lnTo>
                  <a:pt x="19145455" y="9956201"/>
                </a:lnTo>
                <a:lnTo>
                  <a:pt x="19145455" y="10250841"/>
                </a:lnTo>
                <a:lnTo>
                  <a:pt x="18838115" y="10250841"/>
                </a:lnTo>
                <a:lnTo>
                  <a:pt x="18838115" y="10314341"/>
                </a:lnTo>
                <a:lnTo>
                  <a:pt x="19145455" y="10314341"/>
                </a:lnTo>
                <a:lnTo>
                  <a:pt x="19145455" y="10625491"/>
                </a:lnTo>
                <a:lnTo>
                  <a:pt x="19208955" y="10625491"/>
                </a:lnTo>
                <a:lnTo>
                  <a:pt x="19208955" y="10314341"/>
                </a:lnTo>
                <a:lnTo>
                  <a:pt x="19506135" y="10314341"/>
                </a:lnTo>
                <a:lnTo>
                  <a:pt x="19506135" y="10250841"/>
                </a:lnTo>
                <a:lnTo>
                  <a:pt x="19208955" y="10250841"/>
                </a:lnTo>
                <a:close/>
                <a:moveTo>
                  <a:pt x="19208955" y="10993791"/>
                </a:moveTo>
                <a:lnTo>
                  <a:pt x="19208955" y="10688991"/>
                </a:lnTo>
                <a:lnTo>
                  <a:pt x="19145455" y="10688991"/>
                </a:lnTo>
                <a:lnTo>
                  <a:pt x="19145455" y="11057291"/>
                </a:lnTo>
                <a:lnTo>
                  <a:pt x="19506135" y="11057291"/>
                </a:lnTo>
                <a:lnTo>
                  <a:pt x="19506135" y="10993791"/>
                </a:lnTo>
                <a:lnTo>
                  <a:pt x="19208955" y="10993791"/>
                </a:lnTo>
                <a:close/>
                <a:moveTo>
                  <a:pt x="19873164" y="7729891"/>
                </a:moveTo>
                <a:lnTo>
                  <a:pt x="19873164" y="9163721"/>
                </a:lnTo>
                <a:lnTo>
                  <a:pt x="19145455" y="9163721"/>
                </a:lnTo>
                <a:lnTo>
                  <a:pt x="19145455" y="9892701"/>
                </a:lnTo>
                <a:lnTo>
                  <a:pt x="19208955" y="9892701"/>
                </a:lnTo>
                <a:lnTo>
                  <a:pt x="19208955" y="9227221"/>
                </a:lnTo>
                <a:lnTo>
                  <a:pt x="19936664" y="9227221"/>
                </a:lnTo>
                <a:lnTo>
                  <a:pt x="19936664" y="7729890"/>
                </a:lnTo>
                <a:lnTo>
                  <a:pt x="19935394" y="7264385"/>
                </a:lnTo>
                <a:lnTo>
                  <a:pt x="19871894" y="7264385"/>
                </a:lnTo>
                <a:lnTo>
                  <a:pt x="19873164" y="7729890"/>
                </a:lnTo>
                <a:close/>
                <a:moveTo>
                  <a:pt x="19145455" y="10625491"/>
                </a:moveTo>
                <a:lnTo>
                  <a:pt x="19208955" y="10625491"/>
                </a:lnTo>
                <a:lnTo>
                  <a:pt x="19208955" y="10688991"/>
                </a:lnTo>
                <a:lnTo>
                  <a:pt x="19145455" y="10688991"/>
                </a:lnTo>
                <a:lnTo>
                  <a:pt x="19145455" y="10625491"/>
                </a:lnTo>
                <a:close/>
                <a:moveTo>
                  <a:pt x="18774615" y="10250840"/>
                </a:moveTo>
                <a:lnTo>
                  <a:pt x="18838115" y="10250840"/>
                </a:lnTo>
                <a:lnTo>
                  <a:pt x="18838115" y="10314340"/>
                </a:lnTo>
                <a:lnTo>
                  <a:pt x="18774615" y="10314340"/>
                </a:lnTo>
                <a:lnTo>
                  <a:pt x="18774615" y="10250840"/>
                </a:lnTo>
                <a:close/>
                <a:moveTo>
                  <a:pt x="19506135" y="10993790"/>
                </a:moveTo>
                <a:lnTo>
                  <a:pt x="19569635" y="10993790"/>
                </a:lnTo>
                <a:lnTo>
                  <a:pt x="19569635" y="11057290"/>
                </a:lnTo>
                <a:lnTo>
                  <a:pt x="19506135" y="11057290"/>
                </a:lnTo>
                <a:lnTo>
                  <a:pt x="19506135" y="10993790"/>
                </a:lnTo>
                <a:close/>
                <a:moveTo>
                  <a:pt x="19873165" y="10625490"/>
                </a:moveTo>
                <a:lnTo>
                  <a:pt x="19936665" y="10625490"/>
                </a:lnTo>
                <a:lnTo>
                  <a:pt x="19936665" y="10688990"/>
                </a:lnTo>
                <a:lnTo>
                  <a:pt x="19873165" y="10688990"/>
                </a:lnTo>
                <a:lnTo>
                  <a:pt x="19873165" y="10625490"/>
                </a:lnTo>
                <a:close/>
                <a:moveTo>
                  <a:pt x="19506135" y="10250840"/>
                </a:moveTo>
                <a:lnTo>
                  <a:pt x="19569635" y="10250840"/>
                </a:lnTo>
                <a:lnTo>
                  <a:pt x="19569635" y="10314340"/>
                </a:lnTo>
                <a:lnTo>
                  <a:pt x="19506135" y="10314340"/>
                </a:lnTo>
                <a:lnTo>
                  <a:pt x="19506135" y="10250840"/>
                </a:lnTo>
                <a:close/>
                <a:moveTo>
                  <a:pt x="19145455" y="9892700"/>
                </a:moveTo>
                <a:lnTo>
                  <a:pt x="19208955" y="9892700"/>
                </a:lnTo>
                <a:lnTo>
                  <a:pt x="19208955" y="9956200"/>
                </a:lnTo>
                <a:lnTo>
                  <a:pt x="19145455" y="9956200"/>
                </a:lnTo>
                <a:lnTo>
                  <a:pt x="19145455" y="9892700"/>
                </a:lnTo>
                <a:close/>
              </a:path>
            </a:pathLst>
          </a:custGeom>
          <a:solidFill>
            <a:srgbClr val="313B2F"/>
          </a:solid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10326513" y="5057775"/>
            <a:ext cx="6932787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F1B26"/>
                </a:solidFill>
                <a:latin typeface="Arial"/>
                <a:ea typeface="Arial"/>
                <a:cs typeface="Arial"/>
                <a:sym typeface="Arial"/>
              </a:rPr>
              <a:t>Presented by the CIHC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BDA5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77901">
            <a:off x="14771548" y="4230962"/>
            <a:ext cx="3232689" cy="32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3650432" y="7615464"/>
            <a:ext cx="10981024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People are happy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3652469" y="8707664"/>
            <a:ext cx="1098306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Factories supply jobs, community spirit, and goods for the city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42729">
            <a:off x="-1310553" y="7062154"/>
            <a:ext cx="4973174" cy="400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4388" y="2267857"/>
            <a:ext cx="1976796" cy="26261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021185" y="2650671"/>
            <a:ext cx="12392965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Brantford is an industrial city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654507" y="3742871"/>
            <a:ext cx="1098306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Factories are built and are continuing to grow bigger and bigger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654507" y="5133068"/>
            <a:ext cx="10981024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Goods are being made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654507" y="6225268"/>
            <a:ext cx="1098306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Brantford is the in the top three of producers of items for Canadians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176034" y="669471"/>
            <a:ext cx="16083266" cy="1847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Welcome to 1900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BDA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829" y="334295"/>
            <a:ext cx="7814958" cy="480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95479" y="4741427"/>
            <a:ext cx="4891728" cy="3661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11235" l="0" r="0" t="7930"/>
          <a:stretch/>
        </p:blipFill>
        <p:spPr>
          <a:xfrm>
            <a:off x="569817" y="4295440"/>
            <a:ext cx="5632954" cy="455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392976" y="6164150"/>
            <a:ext cx="452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021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made steam engines and firetrucks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0300444" y="162845"/>
            <a:ext cx="6681797" cy="5839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264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Waterous Engine Works</a:t>
            </a:r>
            <a:endParaRPr/>
          </a:p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64" u="none" cap="none" strike="noStrike">
              <a:solidFill>
                <a:srgbClr val="2620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BDA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342900"/>
            <a:ext cx="10388237" cy="794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79927" y="1028700"/>
            <a:ext cx="3979373" cy="5433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587541" y="8478841"/>
            <a:ext cx="11270556" cy="138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Brantford Stoneware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3279927" y="7669216"/>
            <a:ext cx="3907479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021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made pottery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BDA5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6018" l="354" r="0" t="0"/>
          <a:stretch/>
        </p:blipFill>
        <p:spPr>
          <a:xfrm>
            <a:off x="445178" y="544743"/>
            <a:ext cx="13829999" cy="675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8829" y="4757112"/>
            <a:ext cx="5700471" cy="4277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/>
          <p:nvPr/>
        </p:nvSpPr>
        <p:spPr>
          <a:xfrm>
            <a:off x="445178" y="7723034"/>
            <a:ext cx="11889384" cy="1311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Cockshut Plow Company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13985402" y="2404437"/>
            <a:ext cx="3907479" cy="2352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85775" lvl="1" marL="971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021"/>
              </a:buClr>
              <a:buSzPts val="4500"/>
              <a:buFont typeface="Arial"/>
              <a:buChar char="•"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made agricultural machines</a:t>
            </a:r>
            <a:endParaRPr/>
          </a:p>
          <a:p>
            <a:pPr indent="-647700" lvl="2" marL="19431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021"/>
              </a:buClr>
              <a:buSzPts val="4500"/>
              <a:buFont typeface="Arial"/>
              <a:buChar char="⚬"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like tractors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6BDA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11189" y="3444421"/>
            <a:ext cx="4385459" cy="3190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23036" t="0"/>
          <a:stretch/>
        </p:blipFill>
        <p:spPr>
          <a:xfrm>
            <a:off x="17432619" y="3172957"/>
            <a:ext cx="855381" cy="2877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02989" y="6708775"/>
            <a:ext cx="3001859" cy="31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75505">
            <a:off x="1369782" y="5839442"/>
            <a:ext cx="737551" cy="196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8682" y="8229600"/>
            <a:ext cx="346045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1469247">
            <a:off x="14201946" y="2252461"/>
            <a:ext cx="1014502" cy="195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9562" y="2402693"/>
            <a:ext cx="2717991" cy="205578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3728174" y="7475537"/>
            <a:ext cx="10981024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3. Build your factory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3726136" y="8848725"/>
            <a:ext cx="1098306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Use your artistic and scientific skills! What will your factory look like?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2469595" y="2348434"/>
            <a:ext cx="12392965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1. Come up with an idea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3652469" y="3592513"/>
            <a:ext cx="10983061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If you had a factory, what would you produce?</a:t>
            </a:r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2088911" y="4745038"/>
            <a:ext cx="13154333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2. Decide what materials to use</a:t>
            </a:r>
            <a:endParaRPr/>
          </a:p>
        </p:txBody>
      </p:sp>
      <p:sp>
        <p:nvSpPr>
          <p:cNvPr id="143" name="Google Shape;143;p6"/>
          <p:cNvSpPr txBox="1"/>
          <p:nvPr/>
        </p:nvSpPr>
        <p:spPr>
          <a:xfrm>
            <a:off x="3652469" y="5865812"/>
            <a:ext cx="109830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What materials make a strong and stable structure?</a:t>
            </a:r>
            <a:endParaRPr sz="12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262021"/>
                </a:solidFill>
                <a:latin typeface="Arial"/>
                <a:ea typeface="Arial"/>
                <a:cs typeface="Arial"/>
                <a:sym typeface="Arial"/>
              </a:rPr>
              <a:t>Will you use natural or man-made materials?</a:t>
            </a:r>
            <a:endParaRPr sz="1200"/>
          </a:p>
        </p:txBody>
      </p:sp>
      <p:sp>
        <p:nvSpPr>
          <p:cNvPr id="144" name="Google Shape;144;p6"/>
          <p:cNvSpPr txBox="1"/>
          <p:nvPr/>
        </p:nvSpPr>
        <p:spPr>
          <a:xfrm>
            <a:off x="1176034" y="678996"/>
            <a:ext cx="16083266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00" u="none" cap="none" strike="noStrike">
                <a:solidFill>
                  <a:srgbClr val="4E1F24"/>
                </a:solidFill>
                <a:latin typeface="Arial"/>
                <a:ea typeface="Arial"/>
                <a:cs typeface="Arial"/>
                <a:sym typeface="Arial"/>
              </a:rPr>
              <a:t>And now it's your turn!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