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Open Sans ExtraBold"/>
      <p:bold r:id="rId15"/>
      <p:boldItalic r:id="rId16"/>
    </p:embeddedFont>
    <p:embeddedFont>
      <p:font typeface="DM Sans"/>
      <p:regular r:id="rId17"/>
      <p:bold r:id="rId18"/>
      <p:italic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5" roundtripDataSignature="AMtx7mi5ErmdfBRLV3kxc1mP2gt3sXtt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DMSans-boldItalic.fntdata"/><Relationship Id="rId22" Type="http://schemas.openxmlformats.org/officeDocument/2006/relationships/font" Target="fonts/OpenSans-bold.fntdata"/><Relationship Id="rId21" Type="http://schemas.openxmlformats.org/officeDocument/2006/relationships/font" Target="fonts/OpenSans-regular.fntdata"/><Relationship Id="rId24" Type="http://schemas.openxmlformats.org/officeDocument/2006/relationships/font" Target="fonts/OpenSans-boldItalic.fntdata"/><Relationship Id="rId23"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OpenSansExtraBold-bold.fntdata"/><Relationship Id="rId14" Type="http://schemas.openxmlformats.org/officeDocument/2006/relationships/slide" Target="slides/slide9.xml"/><Relationship Id="rId17" Type="http://schemas.openxmlformats.org/officeDocument/2006/relationships/font" Target="fonts/DMSans-regular.fntdata"/><Relationship Id="rId16" Type="http://schemas.openxmlformats.org/officeDocument/2006/relationships/font" Target="fonts/OpenSansExtraBold-boldItalic.fntdata"/><Relationship Id="rId19" Type="http://schemas.openxmlformats.org/officeDocument/2006/relationships/font" Target="fonts/DMSans-italic.fntdata"/><Relationship Id="rId18" Type="http://schemas.openxmlformats.org/officeDocument/2006/relationships/font" Target="fonts/DMSa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5" name="Google Shape;105;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b="0" i="0" sz="1200" u="none" cap="none" strike="noStrike">
              <a:solidFill>
                <a:schemeClr val="dk1"/>
              </a:solidFill>
              <a:latin typeface="Calibri"/>
              <a:ea typeface="Calibri"/>
              <a:cs typeface="Calibri"/>
              <a:sym typeface="Calibri"/>
            </a:endParaRPr>
          </a:p>
        </p:txBody>
      </p:sp>
      <p:sp>
        <p:nvSpPr>
          <p:cNvPr id="106" name="Google Shape;106;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Ignatius Cockshutt was born in Great Britain in 1812. When he was 15 he and his family moved to where is now Toronto.  Ignatius's father started a business in Brantford, and when Ignatius was 28 his father sold the business to him and his sister, Jane. They then named the company I. &amp; J. Cockshutt. At this point, James Cockshutt was 10 years old. As James aged, he put his creativity and energy into making the company even better. He made farm machinery that was completely innovative. He started up the Brantford Plow Works which he then renamed The Cockshutt Plow Company with his father, Ignatious. These tractors, plows, and other farm machines became very popular.</a:t>
            </a:r>
            <a:endParaRPr/>
          </a:p>
        </p:txBody>
      </p:sp>
      <p:sp>
        <p:nvSpPr>
          <p:cNvPr id="108" name="Google Shape;108;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9" name="Google Shape;109;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5" name="Google Shape;125;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b="0" i="0" sz="1200" u="none" cap="none" strike="noStrike">
              <a:solidFill>
                <a:schemeClr val="dk1"/>
              </a:solidFill>
              <a:latin typeface="Calibri"/>
              <a:ea typeface="Calibri"/>
              <a:cs typeface="Calibri"/>
              <a:sym typeface="Calibri"/>
            </a:endParaRPr>
          </a:p>
        </p:txBody>
      </p:sp>
      <p:sp>
        <p:nvSpPr>
          <p:cNvPr id="126" name="Google Shape;126;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Cockshutt Plow Company, led by James, made special farm equipment. One machine, called the "three wheeled single furrow plow" allowed a farmer to sit while he plowed, rather than pushing it from behind. He also made plows that were specifically designed for the special dirt in the Canadian prairies. </a:t>
            </a:r>
            <a:endParaRPr/>
          </a:p>
        </p:txBody>
      </p:sp>
      <p:sp>
        <p:nvSpPr>
          <p:cNvPr id="128" name="Google Shape;128;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9" name="Google Shape;129;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8" name="Google Shape;138;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b="0" i="0" sz="1200" u="none" cap="none" strike="noStrike">
              <a:solidFill>
                <a:schemeClr val="dk1"/>
              </a:solidFill>
              <a:latin typeface="Calibri"/>
              <a:ea typeface="Calibri"/>
              <a:cs typeface="Calibri"/>
              <a:sym typeface="Calibri"/>
            </a:endParaRPr>
          </a:p>
        </p:txBody>
      </p:sp>
      <p:sp>
        <p:nvSpPr>
          <p:cNvPr id="139" name="Google Shape;139;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Amazingly, even in the 1940's the Cockshutt Plow Company delivered farm equipment around the world. Our activity today will help us identify which countries they exported goods to.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But first, we have to learn how to find these countries on a map.</a:t>
            </a:r>
            <a:endParaRPr/>
          </a:p>
        </p:txBody>
      </p:sp>
      <p:sp>
        <p:nvSpPr>
          <p:cNvPr id="141" name="Google Shape;141;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2" name="Google Shape;142;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5" name="Google Shape;165;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b="0" i="0" sz="1200" u="none" cap="none" strike="noStrike">
              <a:solidFill>
                <a:schemeClr val="dk1"/>
              </a:solidFill>
              <a:latin typeface="Calibri"/>
              <a:ea typeface="Calibri"/>
              <a:cs typeface="Calibri"/>
              <a:sym typeface="Calibri"/>
            </a:endParaRPr>
          </a:p>
        </p:txBody>
      </p:sp>
      <p:sp>
        <p:nvSpPr>
          <p:cNvPr id="166" name="Google Shape;166;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world is split in half two different ways. With the imaginary line, the equator, the world is spilt into the Northern and Southern Hemisphere. With the Prime Meridian, the world is split into the Western and Eastern Hemisphere. Let's identify where we live.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video on the next slide will teach us a bit more about this.</a:t>
            </a:r>
            <a:endParaRPr/>
          </a:p>
        </p:txBody>
      </p:sp>
      <p:sp>
        <p:nvSpPr>
          <p:cNvPr id="168" name="Google Shape;168;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9" name="Google Shape;169;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80" name="Google Shape;180;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b="0" i="0" sz="1200" u="none" cap="none" strike="noStrike">
              <a:solidFill>
                <a:schemeClr val="dk1"/>
              </a:solidFill>
              <a:latin typeface="Calibri"/>
              <a:ea typeface="Calibri"/>
              <a:cs typeface="Calibri"/>
              <a:sym typeface="Calibri"/>
            </a:endParaRPr>
          </a:p>
        </p:txBody>
      </p:sp>
      <p:sp>
        <p:nvSpPr>
          <p:cNvPr id="181" name="Google Shape;181;p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Now that we know that farm equipment was sent from Brantford, all around the world, and we know how to find countries on a map, we can practice this.</a:t>
            </a:r>
            <a:endParaRPr/>
          </a:p>
        </p:txBody>
      </p:sp>
      <p:sp>
        <p:nvSpPr>
          <p:cNvPr id="183" name="Google Shape;183;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84" name="Google Shape;184;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1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9"/>
          <p:cNvSpPr/>
          <p:nvPr>
            <p:ph idx="2" type="pic"/>
          </p:nvPr>
        </p:nvSpPr>
        <p:spPr>
          <a:xfrm>
            <a:off x="1792288" y="612775"/>
            <a:ext cx="5486400" cy="4114800"/>
          </a:xfrm>
          <a:prstGeom prst="rect">
            <a:avLst/>
          </a:prstGeom>
          <a:noFill/>
          <a:ln>
            <a:noFill/>
          </a:ln>
        </p:spPr>
      </p:sp>
      <p:sp>
        <p:nvSpPr>
          <p:cNvPr id="68" name="Google Shape;68;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15.png"/><Relationship Id="rId7"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9.png"/><Relationship Id="rId7" Type="http://schemas.openxmlformats.org/officeDocument/2006/relationships/image" Target="../media/image17.png"/><Relationship Id="rId8"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FB"/>
        </a:solidFill>
      </p:bgPr>
    </p:bg>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10462261" y="-844613"/>
            <a:ext cx="11976227" cy="11976227"/>
          </a:xfrm>
          <a:prstGeom prst="rect">
            <a:avLst/>
          </a:prstGeom>
          <a:noFill/>
          <a:ln>
            <a:noFill/>
          </a:ln>
        </p:spPr>
      </p:pic>
      <p:sp>
        <p:nvSpPr>
          <p:cNvPr id="89" name="Google Shape;89;p1"/>
          <p:cNvSpPr txBox="1"/>
          <p:nvPr/>
        </p:nvSpPr>
        <p:spPr>
          <a:xfrm>
            <a:off x="0" y="723113"/>
            <a:ext cx="11820351" cy="8393099"/>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US" sz="15688" u="none" cap="none" strike="noStrike">
                <a:solidFill>
                  <a:srgbClr val="F26628"/>
                </a:solidFill>
                <a:latin typeface="Arial"/>
                <a:ea typeface="Arial"/>
                <a:cs typeface="Arial"/>
                <a:sym typeface="Arial"/>
              </a:rPr>
              <a:t>Cockshutt</a:t>
            </a:r>
            <a:endParaRPr/>
          </a:p>
          <a:p>
            <a:pPr indent="0" lvl="0" marL="0" marR="0" rtl="0" algn="ctr">
              <a:lnSpc>
                <a:spcPct val="139998"/>
              </a:lnSpc>
              <a:spcBef>
                <a:spcPts val="0"/>
              </a:spcBef>
              <a:spcAft>
                <a:spcPts val="0"/>
              </a:spcAft>
              <a:buNone/>
            </a:pPr>
            <a:r>
              <a:rPr b="0" i="0" lang="en-US" sz="15688" u="none" cap="none" strike="noStrike">
                <a:solidFill>
                  <a:srgbClr val="F26628"/>
                </a:solidFill>
                <a:latin typeface="Arial"/>
                <a:ea typeface="Arial"/>
                <a:cs typeface="Arial"/>
                <a:sym typeface="Arial"/>
              </a:rPr>
              <a:t>Around the World</a:t>
            </a:r>
            <a:endParaRPr/>
          </a:p>
        </p:txBody>
      </p:sp>
      <p:pic>
        <p:nvPicPr>
          <p:cNvPr id="90" name="Google Shape;90;p1"/>
          <p:cNvPicPr preferRelativeResize="0"/>
          <p:nvPr/>
        </p:nvPicPr>
        <p:blipFill rotWithShape="1">
          <a:blip r:embed="rId4">
            <a:alphaModFix/>
          </a:blip>
          <a:srcRect b="0" l="0" r="0" t="0"/>
          <a:stretch/>
        </p:blipFill>
        <p:spPr>
          <a:xfrm>
            <a:off x="10462261" y="7659869"/>
            <a:ext cx="3500819" cy="26271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FB"/>
        </a:solidFill>
      </p:bgPr>
    </p:bg>
    <p:spTree>
      <p:nvGrpSpPr>
        <p:cNvPr id="94"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b="0" l="0" r="0" t="0"/>
          <a:stretch/>
        </p:blipFill>
        <p:spPr>
          <a:xfrm>
            <a:off x="-5907746" y="-764246"/>
            <a:ext cx="11815491" cy="11815491"/>
          </a:xfrm>
          <a:prstGeom prst="rect">
            <a:avLst/>
          </a:prstGeom>
          <a:noFill/>
          <a:ln>
            <a:noFill/>
          </a:ln>
        </p:spPr>
      </p:pic>
      <p:sp>
        <p:nvSpPr>
          <p:cNvPr id="96" name="Google Shape;96;p2"/>
          <p:cNvSpPr txBox="1"/>
          <p:nvPr/>
        </p:nvSpPr>
        <p:spPr>
          <a:xfrm>
            <a:off x="7006947" y="809625"/>
            <a:ext cx="9456318" cy="2730560"/>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0" i="0" lang="en-US" sz="7622" u="none" cap="none" strike="noStrike">
                <a:solidFill>
                  <a:srgbClr val="F16728"/>
                </a:solidFill>
                <a:latin typeface="Arial"/>
                <a:ea typeface="Arial"/>
                <a:cs typeface="Arial"/>
                <a:sym typeface="Arial"/>
              </a:rPr>
              <a:t>A Brief History of Cockshutt</a:t>
            </a:r>
            <a:endParaRPr/>
          </a:p>
        </p:txBody>
      </p:sp>
      <p:sp>
        <p:nvSpPr>
          <p:cNvPr id="97" name="Google Shape;97;p2"/>
          <p:cNvSpPr txBox="1"/>
          <p:nvPr/>
        </p:nvSpPr>
        <p:spPr>
          <a:xfrm>
            <a:off x="7347046" y="4686910"/>
            <a:ext cx="9726532" cy="670292"/>
          </a:xfrm>
          <a:prstGeom prst="rect">
            <a:avLst/>
          </a:prstGeom>
          <a:noFill/>
          <a:ln>
            <a:noFill/>
          </a:ln>
        </p:spPr>
        <p:txBody>
          <a:bodyPr anchorCtr="0" anchor="t" bIns="0" lIns="0" spcFirstLastPara="1" rIns="0" wrap="square" tIns="0">
            <a:spAutoFit/>
          </a:bodyPr>
          <a:lstStyle/>
          <a:p>
            <a:pPr indent="0" lvl="0" marL="0" marR="0" rtl="0" algn="l">
              <a:lnSpc>
                <a:spcPct val="113001"/>
              </a:lnSpc>
              <a:spcBef>
                <a:spcPts val="0"/>
              </a:spcBef>
              <a:spcAft>
                <a:spcPts val="0"/>
              </a:spcAft>
              <a:buNone/>
            </a:pPr>
            <a:r>
              <a:rPr b="0" i="0" lang="en-US" sz="4684" u="none" cap="none" strike="noStrike">
                <a:solidFill>
                  <a:srgbClr val="F16728"/>
                </a:solidFill>
                <a:latin typeface="DM Sans"/>
                <a:ea typeface="DM Sans"/>
                <a:cs typeface="DM Sans"/>
                <a:sym typeface="DM Sans"/>
              </a:rPr>
              <a:t>Where does this name come from?</a:t>
            </a:r>
            <a:endParaRPr/>
          </a:p>
        </p:txBody>
      </p:sp>
      <p:sp>
        <p:nvSpPr>
          <p:cNvPr id="98" name="Google Shape;98;p2"/>
          <p:cNvSpPr txBox="1"/>
          <p:nvPr/>
        </p:nvSpPr>
        <p:spPr>
          <a:xfrm>
            <a:off x="7347046" y="6253474"/>
            <a:ext cx="9726532" cy="671214"/>
          </a:xfrm>
          <a:prstGeom prst="rect">
            <a:avLst/>
          </a:prstGeom>
          <a:noFill/>
          <a:ln>
            <a:noFill/>
          </a:ln>
        </p:spPr>
        <p:txBody>
          <a:bodyPr anchorCtr="0" anchor="t" bIns="0" lIns="0" spcFirstLastPara="1" rIns="0" wrap="square" tIns="0">
            <a:spAutoFit/>
          </a:bodyPr>
          <a:lstStyle/>
          <a:p>
            <a:pPr indent="0" lvl="0" marL="0" marR="0" rtl="0" algn="l">
              <a:lnSpc>
                <a:spcPct val="113001"/>
              </a:lnSpc>
              <a:spcBef>
                <a:spcPts val="0"/>
              </a:spcBef>
              <a:spcAft>
                <a:spcPts val="0"/>
              </a:spcAft>
              <a:buNone/>
            </a:pPr>
            <a:r>
              <a:rPr b="0" i="0" lang="en-US" sz="4684" u="none" cap="none" strike="noStrike">
                <a:solidFill>
                  <a:srgbClr val="F16728"/>
                </a:solidFill>
                <a:latin typeface="DM Sans"/>
                <a:ea typeface="DM Sans"/>
                <a:cs typeface="DM Sans"/>
                <a:sym typeface="DM Sans"/>
              </a:rPr>
              <a:t>What did they make?</a:t>
            </a:r>
            <a:endParaRPr/>
          </a:p>
        </p:txBody>
      </p:sp>
      <p:sp>
        <p:nvSpPr>
          <p:cNvPr id="99" name="Google Shape;99;p2"/>
          <p:cNvSpPr txBox="1"/>
          <p:nvPr/>
        </p:nvSpPr>
        <p:spPr>
          <a:xfrm>
            <a:off x="7347046" y="7823059"/>
            <a:ext cx="11172159" cy="670292"/>
          </a:xfrm>
          <a:prstGeom prst="rect">
            <a:avLst/>
          </a:prstGeom>
          <a:noFill/>
          <a:ln>
            <a:noFill/>
          </a:ln>
        </p:spPr>
        <p:txBody>
          <a:bodyPr anchorCtr="0" anchor="t" bIns="0" lIns="0" spcFirstLastPara="1" rIns="0" wrap="square" tIns="0">
            <a:spAutoFit/>
          </a:bodyPr>
          <a:lstStyle/>
          <a:p>
            <a:pPr indent="0" lvl="0" marL="0" marR="0" rtl="0" algn="l">
              <a:lnSpc>
                <a:spcPct val="113001"/>
              </a:lnSpc>
              <a:spcBef>
                <a:spcPts val="0"/>
              </a:spcBef>
              <a:spcAft>
                <a:spcPts val="0"/>
              </a:spcAft>
              <a:buNone/>
            </a:pPr>
            <a:r>
              <a:rPr b="0" i="0" lang="en-US" sz="4684" u="none" cap="none" strike="noStrike">
                <a:solidFill>
                  <a:srgbClr val="F16728"/>
                </a:solidFill>
                <a:latin typeface="DM Sans"/>
                <a:ea typeface="DM Sans"/>
                <a:cs typeface="DM Sans"/>
                <a:sym typeface="DM Sans"/>
              </a:rPr>
              <a:t>Where did they go?</a:t>
            </a:r>
            <a:endParaRPr/>
          </a:p>
        </p:txBody>
      </p:sp>
      <p:sp>
        <p:nvSpPr>
          <p:cNvPr id="100" name="Google Shape;100;p2"/>
          <p:cNvSpPr txBox="1"/>
          <p:nvPr/>
        </p:nvSpPr>
        <p:spPr>
          <a:xfrm>
            <a:off x="6731118" y="4686910"/>
            <a:ext cx="551659" cy="670212"/>
          </a:xfrm>
          <a:prstGeom prst="rect">
            <a:avLst/>
          </a:prstGeom>
          <a:noFill/>
          <a:ln>
            <a:noFill/>
          </a:ln>
        </p:spPr>
        <p:txBody>
          <a:bodyPr anchorCtr="0" anchor="t" bIns="0" lIns="0" spcFirstLastPara="1" rIns="0" wrap="square" tIns="0">
            <a:spAutoFit/>
          </a:bodyPr>
          <a:lstStyle/>
          <a:p>
            <a:pPr indent="0" lvl="0" marL="0" marR="0" rtl="0" algn="ctr">
              <a:lnSpc>
                <a:spcPct val="112983"/>
              </a:lnSpc>
              <a:spcBef>
                <a:spcPts val="0"/>
              </a:spcBef>
              <a:spcAft>
                <a:spcPts val="0"/>
              </a:spcAft>
              <a:buNone/>
            </a:pPr>
            <a:r>
              <a:rPr b="0" i="0" lang="en-US" sz="4675" u="none" cap="none" strike="noStrike">
                <a:solidFill>
                  <a:srgbClr val="F16728"/>
                </a:solidFill>
                <a:latin typeface="DM Sans"/>
                <a:ea typeface="DM Sans"/>
                <a:cs typeface="DM Sans"/>
                <a:sym typeface="DM Sans"/>
              </a:rPr>
              <a:t>1.</a:t>
            </a:r>
            <a:endParaRPr/>
          </a:p>
        </p:txBody>
      </p:sp>
      <p:sp>
        <p:nvSpPr>
          <p:cNvPr id="101" name="Google Shape;101;p2"/>
          <p:cNvSpPr txBox="1"/>
          <p:nvPr/>
        </p:nvSpPr>
        <p:spPr>
          <a:xfrm>
            <a:off x="6731118" y="6254475"/>
            <a:ext cx="551659" cy="670212"/>
          </a:xfrm>
          <a:prstGeom prst="rect">
            <a:avLst/>
          </a:prstGeom>
          <a:noFill/>
          <a:ln>
            <a:noFill/>
          </a:ln>
        </p:spPr>
        <p:txBody>
          <a:bodyPr anchorCtr="0" anchor="t" bIns="0" lIns="0" spcFirstLastPara="1" rIns="0" wrap="square" tIns="0">
            <a:spAutoFit/>
          </a:bodyPr>
          <a:lstStyle/>
          <a:p>
            <a:pPr indent="0" lvl="0" marL="0" marR="0" rtl="0" algn="ctr">
              <a:lnSpc>
                <a:spcPct val="112983"/>
              </a:lnSpc>
              <a:spcBef>
                <a:spcPts val="0"/>
              </a:spcBef>
              <a:spcAft>
                <a:spcPts val="0"/>
              </a:spcAft>
              <a:buNone/>
            </a:pPr>
            <a:r>
              <a:rPr b="0" i="0" lang="en-US" sz="4675" u="none" cap="none" strike="noStrike">
                <a:solidFill>
                  <a:srgbClr val="F16728"/>
                </a:solidFill>
                <a:latin typeface="DM Sans"/>
                <a:ea typeface="DM Sans"/>
                <a:cs typeface="DM Sans"/>
                <a:sym typeface="DM Sans"/>
              </a:rPr>
              <a:t>2.</a:t>
            </a:r>
            <a:endParaRPr/>
          </a:p>
        </p:txBody>
      </p:sp>
      <p:sp>
        <p:nvSpPr>
          <p:cNvPr id="102" name="Google Shape;102;p2"/>
          <p:cNvSpPr txBox="1"/>
          <p:nvPr/>
        </p:nvSpPr>
        <p:spPr>
          <a:xfrm>
            <a:off x="6731118" y="7823059"/>
            <a:ext cx="551659" cy="670212"/>
          </a:xfrm>
          <a:prstGeom prst="rect">
            <a:avLst/>
          </a:prstGeom>
          <a:noFill/>
          <a:ln>
            <a:noFill/>
          </a:ln>
        </p:spPr>
        <p:txBody>
          <a:bodyPr anchorCtr="0" anchor="t" bIns="0" lIns="0" spcFirstLastPara="1" rIns="0" wrap="square" tIns="0">
            <a:spAutoFit/>
          </a:bodyPr>
          <a:lstStyle/>
          <a:p>
            <a:pPr indent="0" lvl="0" marL="0" marR="0" rtl="0" algn="ctr">
              <a:lnSpc>
                <a:spcPct val="112983"/>
              </a:lnSpc>
              <a:spcBef>
                <a:spcPts val="0"/>
              </a:spcBef>
              <a:spcAft>
                <a:spcPts val="0"/>
              </a:spcAft>
              <a:buNone/>
            </a:pPr>
            <a:r>
              <a:rPr b="0" i="0" lang="en-US" sz="4675" u="none" cap="none" strike="noStrike">
                <a:solidFill>
                  <a:srgbClr val="F16728"/>
                </a:solidFill>
                <a:latin typeface="DM Sans"/>
                <a:ea typeface="DM Sans"/>
                <a:cs typeface="DM Sans"/>
                <a:sym typeface="DM Sans"/>
              </a:rPr>
              <a:t>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FB"/>
        </a:solidFill>
      </p:bgPr>
    </p:bg>
    <p:spTree>
      <p:nvGrpSpPr>
        <p:cNvPr id="110"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b="0" l="0" r="0" t="0"/>
          <a:stretch/>
        </p:blipFill>
        <p:spPr>
          <a:xfrm>
            <a:off x="2198594" y="2434755"/>
            <a:ext cx="3616621" cy="5417490"/>
          </a:xfrm>
          <a:prstGeom prst="rect">
            <a:avLst/>
          </a:prstGeom>
          <a:noFill/>
          <a:ln>
            <a:noFill/>
          </a:ln>
        </p:spPr>
      </p:pic>
      <p:pic>
        <p:nvPicPr>
          <p:cNvPr id="112" name="Google Shape;112;p3"/>
          <p:cNvPicPr preferRelativeResize="0"/>
          <p:nvPr/>
        </p:nvPicPr>
        <p:blipFill rotWithShape="1">
          <a:blip r:embed="rId4">
            <a:alphaModFix/>
          </a:blip>
          <a:srcRect b="0" l="0" r="0" t="0"/>
          <a:stretch/>
        </p:blipFill>
        <p:spPr>
          <a:xfrm>
            <a:off x="12588425" y="2434755"/>
            <a:ext cx="4164633" cy="5557265"/>
          </a:xfrm>
          <a:prstGeom prst="rect">
            <a:avLst/>
          </a:prstGeom>
          <a:noFill/>
          <a:ln>
            <a:noFill/>
          </a:ln>
        </p:spPr>
      </p:pic>
      <p:pic>
        <p:nvPicPr>
          <p:cNvPr id="113" name="Google Shape;113;p3"/>
          <p:cNvPicPr preferRelativeResize="0"/>
          <p:nvPr/>
        </p:nvPicPr>
        <p:blipFill rotWithShape="1">
          <a:blip r:embed="rId5">
            <a:alphaModFix/>
          </a:blip>
          <a:srcRect b="0" l="0" r="0" t="0"/>
          <a:stretch/>
        </p:blipFill>
        <p:spPr>
          <a:xfrm>
            <a:off x="2198594" y="2434755"/>
            <a:ext cx="3792243" cy="5417490"/>
          </a:xfrm>
          <a:prstGeom prst="rect">
            <a:avLst/>
          </a:prstGeom>
          <a:noFill/>
          <a:ln>
            <a:noFill/>
          </a:ln>
        </p:spPr>
      </p:pic>
      <p:pic>
        <p:nvPicPr>
          <p:cNvPr id="114" name="Google Shape;114;p3"/>
          <p:cNvPicPr preferRelativeResize="0"/>
          <p:nvPr/>
        </p:nvPicPr>
        <p:blipFill rotWithShape="1">
          <a:blip r:embed="rId5">
            <a:alphaModFix/>
          </a:blip>
          <a:srcRect b="0" l="0" r="0" t="0"/>
          <a:stretch/>
        </p:blipFill>
        <p:spPr>
          <a:xfrm>
            <a:off x="12611397" y="1674604"/>
            <a:ext cx="4422191" cy="6317416"/>
          </a:xfrm>
          <a:prstGeom prst="rect">
            <a:avLst/>
          </a:prstGeom>
          <a:noFill/>
          <a:ln>
            <a:noFill/>
          </a:ln>
        </p:spPr>
      </p:pic>
      <p:pic>
        <p:nvPicPr>
          <p:cNvPr id="115" name="Google Shape;115;p3"/>
          <p:cNvPicPr preferRelativeResize="0"/>
          <p:nvPr/>
        </p:nvPicPr>
        <p:blipFill rotWithShape="1">
          <a:blip r:embed="rId6">
            <a:alphaModFix/>
          </a:blip>
          <a:srcRect b="0" l="0" r="0" t="0"/>
          <a:stretch/>
        </p:blipFill>
        <p:spPr>
          <a:xfrm flipH="1" rot="-3558767">
            <a:off x="5936508" y="3518850"/>
            <a:ext cx="3048246" cy="925558"/>
          </a:xfrm>
          <a:prstGeom prst="rect">
            <a:avLst/>
          </a:prstGeom>
          <a:noFill/>
          <a:ln>
            <a:noFill/>
          </a:ln>
        </p:spPr>
      </p:pic>
      <p:pic>
        <p:nvPicPr>
          <p:cNvPr id="116" name="Google Shape;116;p3"/>
          <p:cNvPicPr preferRelativeResize="0"/>
          <p:nvPr/>
        </p:nvPicPr>
        <p:blipFill rotWithShape="1">
          <a:blip r:embed="rId6">
            <a:alphaModFix/>
          </a:blip>
          <a:srcRect b="0" l="0" r="0" t="0"/>
          <a:stretch/>
        </p:blipFill>
        <p:spPr>
          <a:xfrm rot="4083789">
            <a:off x="9621888" y="3558634"/>
            <a:ext cx="3048246" cy="925558"/>
          </a:xfrm>
          <a:prstGeom prst="rect">
            <a:avLst/>
          </a:prstGeom>
          <a:noFill/>
          <a:ln>
            <a:noFill/>
          </a:ln>
        </p:spPr>
      </p:pic>
      <p:pic>
        <p:nvPicPr>
          <p:cNvPr id="117" name="Google Shape;117;p3"/>
          <p:cNvPicPr preferRelativeResize="0"/>
          <p:nvPr/>
        </p:nvPicPr>
        <p:blipFill rotWithShape="1">
          <a:blip r:embed="rId7">
            <a:alphaModFix/>
          </a:blip>
          <a:srcRect b="0" l="0" r="0" t="0"/>
          <a:stretch/>
        </p:blipFill>
        <p:spPr>
          <a:xfrm>
            <a:off x="7645191" y="5364889"/>
            <a:ext cx="3500819" cy="2627131"/>
          </a:xfrm>
          <a:prstGeom prst="rect">
            <a:avLst/>
          </a:prstGeom>
          <a:noFill/>
          <a:ln>
            <a:noFill/>
          </a:ln>
        </p:spPr>
      </p:pic>
      <p:sp>
        <p:nvSpPr>
          <p:cNvPr id="118" name="Google Shape;118;p3"/>
          <p:cNvSpPr txBox="1"/>
          <p:nvPr/>
        </p:nvSpPr>
        <p:spPr>
          <a:xfrm>
            <a:off x="5345206" y="863111"/>
            <a:ext cx="7597588" cy="1202601"/>
          </a:xfrm>
          <a:prstGeom prst="rect">
            <a:avLst/>
          </a:prstGeom>
          <a:noFill/>
          <a:ln>
            <a:noFill/>
          </a:ln>
        </p:spPr>
        <p:txBody>
          <a:bodyPr anchorCtr="0" anchor="t" bIns="0" lIns="0" spcFirstLastPara="1" rIns="0" wrap="square" tIns="0">
            <a:spAutoFit/>
          </a:bodyPr>
          <a:lstStyle/>
          <a:p>
            <a:pPr indent="0" lvl="0" marL="0" marR="0" rtl="0" algn="ctr">
              <a:lnSpc>
                <a:spcPct val="139997"/>
              </a:lnSpc>
              <a:spcBef>
                <a:spcPts val="0"/>
              </a:spcBef>
              <a:spcAft>
                <a:spcPts val="0"/>
              </a:spcAft>
              <a:buNone/>
            </a:pPr>
            <a:r>
              <a:rPr b="0" i="0" lang="en-US" sz="6653" u="none" cap="none" strike="noStrike">
                <a:solidFill>
                  <a:srgbClr val="F16728"/>
                </a:solidFill>
                <a:latin typeface="Arial"/>
                <a:ea typeface="Arial"/>
                <a:cs typeface="Arial"/>
                <a:sym typeface="Arial"/>
              </a:rPr>
              <a:t>Father and Son</a:t>
            </a:r>
            <a:endParaRPr/>
          </a:p>
        </p:txBody>
      </p:sp>
      <p:sp>
        <p:nvSpPr>
          <p:cNvPr id="119" name="Google Shape;119;p3"/>
          <p:cNvSpPr txBox="1"/>
          <p:nvPr/>
        </p:nvSpPr>
        <p:spPr>
          <a:xfrm>
            <a:off x="2072751" y="7992025"/>
            <a:ext cx="4422300" cy="18468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4999" u="none" cap="none" strike="noStrike">
                <a:solidFill>
                  <a:srgbClr val="000000"/>
                </a:solidFill>
                <a:latin typeface="Arial"/>
                <a:ea typeface="Arial"/>
                <a:cs typeface="Arial"/>
                <a:sym typeface="Arial"/>
              </a:rPr>
              <a:t>Ignatius Cockshutt </a:t>
            </a:r>
            <a:endParaRPr sz="1200"/>
          </a:p>
        </p:txBody>
      </p:sp>
      <p:sp>
        <p:nvSpPr>
          <p:cNvPr id="120" name="Google Shape;120;p3"/>
          <p:cNvSpPr txBox="1"/>
          <p:nvPr/>
        </p:nvSpPr>
        <p:spPr>
          <a:xfrm>
            <a:off x="12674702" y="8182455"/>
            <a:ext cx="4295700" cy="180990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0" i="0" lang="en-US" sz="4899" u="none" cap="none" strike="noStrike">
                <a:solidFill>
                  <a:srgbClr val="000000"/>
                </a:solidFill>
                <a:latin typeface="Arial"/>
                <a:ea typeface="Arial"/>
                <a:cs typeface="Arial"/>
                <a:sym typeface="Arial"/>
              </a:rPr>
              <a:t>James G. Cockshutt </a:t>
            </a:r>
            <a:endParaRPr sz="1100"/>
          </a:p>
        </p:txBody>
      </p:sp>
      <p:sp>
        <p:nvSpPr>
          <p:cNvPr id="121" name="Google Shape;121;p3"/>
          <p:cNvSpPr txBox="1"/>
          <p:nvPr/>
        </p:nvSpPr>
        <p:spPr>
          <a:xfrm>
            <a:off x="615928" y="9716390"/>
            <a:ext cx="9726532" cy="528052"/>
          </a:xfrm>
          <a:prstGeom prst="rect">
            <a:avLst/>
          </a:prstGeom>
          <a:noFill/>
          <a:ln>
            <a:noFill/>
          </a:ln>
        </p:spPr>
        <p:txBody>
          <a:bodyPr anchorCtr="0" anchor="t" bIns="0" lIns="0" spcFirstLastPara="1" rIns="0" wrap="square" tIns="0">
            <a:spAutoFit/>
          </a:bodyPr>
          <a:lstStyle/>
          <a:p>
            <a:pPr indent="0" lvl="0" marL="0" marR="0" rtl="0" algn="l">
              <a:lnSpc>
                <a:spcPct val="113002"/>
              </a:lnSpc>
              <a:spcBef>
                <a:spcPts val="0"/>
              </a:spcBef>
              <a:spcAft>
                <a:spcPts val="0"/>
              </a:spcAft>
              <a:buNone/>
            </a:pPr>
            <a:r>
              <a:rPr b="0" i="0" lang="en-US" sz="3684" u="none" cap="none" strike="noStrike">
                <a:solidFill>
                  <a:srgbClr val="F16728"/>
                </a:solidFill>
                <a:latin typeface="DM Sans"/>
                <a:ea typeface="DM Sans"/>
                <a:cs typeface="DM Sans"/>
                <a:sym typeface="DM Sans"/>
              </a:rPr>
              <a:t>Where does this name come from?</a:t>
            </a:r>
            <a:endParaRPr/>
          </a:p>
        </p:txBody>
      </p:sp>
      <p:sp>
        <p:nvSpPr>
          <p:cNvPr id="122" name="Google Shape;122;p3"/>
          <p:cNvSpPr txBox="1"/>
          <p:nvPr/>
        </p:nvSpPr>
        <p:spPr>
          <a:xfrm>
            <a:off x="0" y="9716390"/>
            <a:ext cx="551659" cy="527973"/>
          </a:xfrm>
          <a:prstGeom prst="rect">
            <a:avLst/>
          </a:prstGeom>
          <a:noFill/>
          <a:ln>
            <a:noFill/>
          </a:ln>
        </p:spPr>
        <p:txBody>
          <a:bodyPr anchorCtr="0" anchor="t" bIns="0" lIns="0" spcFirstLastPara="1" rIns="0" wrap="square" tIns="0">
            <a:spAutoFit/>
          </a:bodyPr>
          <a:lstStyle/>
          <a:p>
            <a:pPr indent="0" lvl="0" marL="0" marR="0" rtl="0" algn="ctr">
              <a:lnSpc>
                <a:spcPct val="112979"/>
              </a:lnSpc>
              <a:spcBef>
                <a:spcPts val="0"/>
              </a:spcBef>
              <a:spcAft>
                <a:spcPts val="0"/>
              </a:spcAft>
              <a:buNone/>
            </a:pPr>
            <a:r>
              <a:rPr b="0" i="0" lang="en-US" sz="3675" u="none" cap="none" strike="noStrike">
                <a:solidFill>
                  <a:srgbClr val="F16728"/>
                </a:solidFill>
                <a:latin typeface="DM Sans"/>
                <a:ea typeface="DM Sans"/>
                <a:cs typeface="DM Sans"/>
                <a:sym typeface="DM Sans"/>
              </a:rPr>
              <a:t>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130" name="Shape 130"/>
        <p:cNvGrpSpPr/>
        <p:nvPr/>
      </p:nvGrpSpPr>
      <p:grpSpPr>
        <a:xfrm>
          <a:off x="0" y="0"/>
          <a:ext cx="0" cy="0"/>
          <a:chOff x="0" y="0"/>
          <a:chExt cx="0" cy="0"/>
        </a:xfrm>
      </p:grpSpPr>
      <p:sp>
        <p:nvSpPr>
          <p:cNvPr id="131" name="Google Shape;131;p4"/>
          <p:cNvSpPr txBox="1"/>
          <p:nvPr/>
        </p:nvSpPr>
        <p:spPr>
          <a:xfrm>
            <a:off x="5143500" y="398537"/>
            <a:ext cx="8001000" cy="2361635"/>
          </a:xfrm>
          <a:prstGeom prst="rect">
            <a:avLst/>
          </a:prstGeom>
          <a:noFill/>
          <a:ln>
            <a:noFill/>
          </a:ln>
        </p:spPr>
        <p:txBody>
          <a:bodyPr anchorCtr="0" anchor="t" bIns="0" lIns="0" spcFirstLastPara="1" rIns="0" wrap="square" tIns="0">
            <a:spAutoFit/>
          </a:bodyPr>
          <a:lstStyle/>
          <a:p>
            <a:pPr indent="0" lvl="0" marL="0" marR="0" rtl="0" algn="ctr">
              <a:lnSpc>
                <a:spcPct val="139997"/>
              </a:lnSpc>
              <a:spcBef>
                <a:spcPts val="0"/>
              </a:spcBef>
              <a:spcAft>
                <a:spcPts val="0"/>
              </a:spcAft>
              <a:buNone/>
            </a:pPr>
            <a:r>
              <a:rPr b="0" i="0" lang="en-US" sz="6653" u="none" cap="none" strike="noStrike">
                <a:solidFill>
                  <a:srgbClr val="F16728"/>
                </a:solidFill>
                <a:latin typeface="Arial"/>
                <a:ea typeface="Arial"/>
                <a:cs typeface="Arial"/>
                <a:sym typeface="Arial"/>
              </a:rPr>
              <a:t>Cockshut Plow Company</a:t>
            </a:r>
            <a:endParaRPr/>
          </a:p>
        </p:txBody>
      </p:sp>
      <p:sp>
        <p:nvSpPr>
          <p:cNvPr id="132" name="Google Shape;132;p4"/>
          <p:cNvSpPr txBox="1"/>
          <p:nvPr/>
        </p:nvSpPr>
        <p:spPr>
          <a:xfrm>
            <a:off x="615928" y="9725915"/>
            <a:ext cx="9726532" cy="548880"/>
          </a:xfrm>
          <a:prstGeom prst="rect">
            <a:avLst/>
          </a:prstGeom>
          <a:noFill/>
          <a:ln>
            <a:noFill/>
          </a:ln>
        </p:spPr>
        <p:txBody>
          <a:bodyPr anchorCtr="0" anchor="t" bIns="0" lIns="0" spcFirstLastPara="1" rIns="0" wrap="square" tIns="0">
            <a:spAutoFit/>
          </a:bodyPr>
          <a:lstStyle/>
          <a:p>
            <a:pPr indent="0" lvl="0" marL="0" marR="0" rtl="0" algn="l">
              <a:lnSpc>
                <a:spcPct val="113002"/>
              </a:lnSpc>
              <a:spcBef>
                <a:spcPts val="0"/>
              </a:spcBef>
              <a:spcAft>
                <a:spcPts val="0"/>
              </a:spcAft>
              <a:buNone/>
            </a:pPr>
            <a:r>
              <a:rPr b="0" i="0" lang="en-US" sz="3884" u="none" cap="none" strike="noStrike">
                <a:solidFill>
                  <a:srgbClr val="F16728"/>
                </a:solidFill>
                <a:latin typeface="DM Sans"/>
                <a:ea typeface="DM Sans"/>
                <a:cs typeface="DM Sans"/>
                <a:sym typeface="DM Sans"/>
              </a:rPr>
              <a:t>What did they make?</a:t>
            </a:r>
            <a:endParaRPr/>
          </a:p>
        </p:txBody>
      </p:sp>
      <p:sp>
        <p:nvSpPr>
          <p:cNvPr id="133" name="Google Shape;133;p4"/>
          <p:cNvSpPr txBox="1"/>
          <p:nvPr/>
        </p:nvSpPr>
        <p:spPr>
          <a:xfrm>
            <a:off x="0" y="9726917"/>
            <a:ext cx="551659" cy="548801"/>
          </a:xfrm>
          <a:prstGeom prst="rect">
            <a:avLst/>
          </a:prstGeom>
          <a:noFill/>
          <a:ln>
            <a:noFill/>
          </a:ln>
        </p:spPr>
        <p:txBody>
          <a:bodyPr anchorCtr="0" anchor="t" bIns="0" lIns="0" spcFirstLastPara="1" rIns="0" wrap="square" tIns="0">
            <a:spAutoFit/>
          </a:bodyPr>
          <a:lstStyle/>
          <a:p>
            <a:pPr indent="0" lvl="0" marL="0" marR="0" rtl="0" algn="ctr">
              <a:lnSpc>
                <a:spcPct val="112980"/>
              </a:lnSpc>
              <a:spcBef>
                <a:spcPts val="0"/>
              </a:spcBef>
              <a:spcAft>
                <a:spcPts val="0"/>
              </a:spcAft>
              <a:buNone/>
            </a:pPr>
            <a:r>
              <a:rPr b="0" i="0" lang="en-US" sz="3875" u="none" cap="none" strike="noStrike">
                <a:solidFill>
                  <a:srgbClr val="F16728"/>
                </a:solidFill>
                <a:latin typeface="DM Sans"/>
                <a:ea typeface="DM Sans"/>
                <a:cs typeface="DM Sans"/>
                <a:sym typeface="DM Sans"/>
              </a:rPr>
              <a:t>2.</a:t>
            </a:r>
            <a:endParaRPr/>
          </a:p>
        </p:txBody>
      </p:sp>
      <p:sp>
        <p:nvSpPr>
          <p:cNvPr id="134" name="Google Shape;134;p4"/>
          <p:cNvSpPr txBox="1"/>
          <p:nvPr/>
        </p:nvSpPr>
        <p:spPr>
          <a:xfrm>
            <a:off x="1028700" y="3734700"/>
            <a:ext cx="6710100" cy="3822900"/>
          </a:xfrm>
          <a:prstGeom prst="rect">
            <a:avLst/>
          </a:prstGeom>
          <a:noFill/>
          <a:ln>
            <a:noFill/>
          </a:ln>
        </p:spPr>
        <p:txBody>
          <a:bodyPr anchorCtr="0" anchor="t" bIns="0" lIns="0" spcFirstLastPara="1" rIns="0" wrap="square" tIns="0">
            <a:spAutoFit/>
          </a:bodyPr>
          <a:lstStyle/>
          <a:p>
            <a:pPr indent="-485775" lvl="1" marL="971550" marR="0" rtl="0" algn="l">
              <a:lnSpc>
                <a:spcPct val="112977"/>
              </a:lnSpc>
              <a:spcBef>
                <a:spcPts val="0"/>
              </a:spcBef>
              <a:spcAft>
                <a:spcPts val="0"/>
              </a:spcAft>
              <a:buClr>
                <a:srgbClr val="000000"/>
              </a:buClr>
              <a:buSzPts val="4500"/>
              <a:buFont typeface="Arial"/>
              <a:buChar char="•"/>
            </a:pPr>
            <a:r>
              <a:rPr b="0" i="0" lang="en-US" sz="4500" u="none" cap="none" strike="noStrike">
                <a:solidFill>
                  <a:srgbClr val="000000"/>
                </a:solidFill>
                <a:latin typeface="DM Sans"/>
                <a:ea typeface="DM Sans"/>
                <a:cs typeface="DM Sans"/>
                <a:sym typeface="DM Sans"/>
              </a:rPr>
              <a:t>Farm equipment</a:t>
            </a:r>
            <a:endParaRPr/>
          </a:p>
          <a:p>
            <a:pPr indent="-647700" lvl="2" marL="1943100" marR="0" rtl="0" algn="l">
              <a:lnSpc>
                <a:spcPct val="112977"/>
              </a:lnSpc>
              <a:spcBef>
                <a:spcPts val="0"/>
              </a:spcBef>
              <a:spcAft>
                <a:spcPts val="0"/>
              </a:spcAft>
              <a:buClr>
                <a:srgbClr val="000000"/>
              </a:buClr>
              <a:buSzPts val="4500"/>
              <a:buFont typeface="Arial"/>
              <a:buChar char="⚬"/>
            </a:pPr>
            <a:r>
              <a:rPr b="0" i="0" lang="en-US" sz="4500" u="none" cap="none" strike="noStrike">
                <a:solidFill>
                  <a:srgbClr val="000000"/>
                </a:solidFill>
                <a:latin typeface="DM Sans"/>
                <a:ea typeface="DM Sans"/>
                <a:cs typeface="DM Sans"/>
                <a:sym typeface="DM Sans"/>
              </a:rPr>
              <a:t>mainly tractors and plows</a:t>
            </a:r>
            <a:endParaRPr/>
          </a:p>
          <a:p>
            <a:pPr indent="-485775" lvl="1" marL="971550" marR="0" rtl="0" algn="l">
              <a:lnSpc>
                <a:spcPct val="112977"/>
              </a:lnSpc>
              <a:spcBef>
                <a:spcPts val="0"/>
              </a:spcBef>
              <a:spcAft>
                <a:spcPts val="0"/>
              </a:spcAft>
              <a:buClr>
                <a:srgbClr val="000000"/>
              </a:buClr>
              <a:buSzPts val="4500"/>
              <a:buFont typeface="Arial"/>
              <a:buChar char="•"/>
            </a:pPr>
            <a:r>
              <a:rPr b="0" i="0" lang="en-US" sz="4500" u="none" cap="none" strike="noStrike">
                <a:solidFill>
                  <a:srgbClr val="000000"/>
                </a:solidFill>
                <a:latin typeface="DM Sans"/>
                <a:ea typeface="DM Sans"/>
                <a:cs typeface="DM Sans"/>
                <a:sym typeface="DM Sans"/>
              </a:rPr>
              <a:t>Opened up the prairies</a:t>
            </a:r>
            <a:endParaRPr/>
          </a:p>
        </p:txBody>
      </p:sp>
      <p:pic>
        <p:nvPicPr>
          <p:cNvPr id="135" name="Google Shape;135;p4"/>
          <p:cNvPicPr preferRelativeResize="0"/>
          <p:nvPr/>
        </p:nvPicPr>
        <p:blipFill>
          <a:blip r:embed="rId3">
            <a:alphaModFix/>
          </a:blip>
          <a:stretch>
            <a:fillRect/>
          </a:stretch>
        </p:blipFill>
        <p:spPr>
          <a:xfrm>
            <a:off x="8441651" y="3734700"/>
            <a:ext cx="9846349" cy="6552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FB"/>
        </a:solidFill>
      </p:bgPr>
    </p:bg>
    <p:spTree>
      <p:nvGrpSpPr>
        <p:cNvPr id="143" name="Shape 143"/>
        <p:cNvGrpSpPr/>
        <p:nvPr/>
      </p:nvGrpSpPr>
      <p:grpSpPr>
        <a:xfrm>
          <a:off x="0" y="0"/>
          <a:ext cx="0" cy="0"/>
          <a:chOff x="0" y="0"/>
          <a:chExt cx="0" cy="0"/>
        </a:xfrm>
      </p:grpSpPr>
      <p:pic>
        <p:nvPicPr>
          <p:cNvPr id="144" name="Google Shape;144;p5"/>
          <p:cNvPicPr preferRelativeResize="0"/>
          <p:nvPr/>
        </p:nvPicPr>
        <p:blipFill rotWithShape="1">
          <a:blip r:embed="rId3">
            <a:alphaModFix/>
          </a:blip>
          <a:srcRect b="0" l="0" r="0" t="0"/>
          <a:stretch/>
        </p:blipFill>
        <p:spPr>
          <a:xfrm rot="780497">
            <a:off x="-396957" y="-566979"/>
            <a:ext cx="6456872" cy="4114800"/>
          </a:xfrm>
          <a:prstGeom prst="rect">
            <a:avLst/>
          </a:prstGeom>
          <a:noFill/>
          <a:ln>
            <a:noFill/>
          </a:ln>
        </p:spPr>
      </p:pic>
      <p:pic>
        <p:nvPicPr>
          <p:cNvPr id="145" name="Google Shape;145;p5"/>
          <p:cNvPicPr preferRelativeResize="0"/>
          <p:nvPr/>
        </p:nvPicPr>
        <p:blipFill rotWithShape="1">
          <a:blip r:embed="rId4">
            <a:alphaModFix/>
          </a:blip>
          <a:srcRect b="0" l="0" r="0" t="0"/>
          <a:stretch/>
        </p:blipFill>
        <p:spPr>
          <a:xfrm rot="-415030">
            <a:off x="366872" y="6415323"/>
            <a:ext cx="6484380" cy="6484380"/>
          </a:xfrm>
          <a:prstGeom prst="rect">
            <a:avLst/>
          </a:prstGeom>
          <a:noFill/>
          <a:ln>
            <a:noFill/>
          </a:ln>
        </p:spPr>
      </p:pic>
      <p:pic>
        <p:nvPicPr>
          <p:cNvPr id="146" name="Google Shape;146;p5"/>
          <p:cNvPicPr preferRelativeResize="0"/>
          <p:nvPr/>
        </p:nvPicPr>
        <p:blipFill rotWithShape="1">
          <a:blip r:embed="rId5">
            <a:alphaModFix/>
          </a:blip>
          <a:srcRect b="0" l="0" r="0" t="0"/>
          <a:stretch/>
        </p:blipFill>
        <p:spPr>
          <a:xfrm rot="1204285">
            <a:off x="12288646" y="-1629800"/>
            <a:ext cx="4813100" cy="5380498"/>
          </a:xfrm>
          <a:prstGeom prst="rect">
            <a:avLst/>
          </a:prstGeom>
          <a:noFill/>
          <a:ln>
            <a:noFill/>
          </a:ln>
        </p:spPr>
      </p:pic>
      <p:pic>
        <p:nvPicPr>
          <p:cNvPr id="147" name="Google Shape;147;p5"/>
          <p:cNvPicPr preferRelativeResize="0"/>
          <p:nvPr/>
        </p:nvPicPr>
        <p:blipFill rotWithShape="1">
          <a:blip r:embed="rId6">
            <a:alphaModFix/>
          </a:blip>
          <a:srcRect b="0" l="0" r="0" t="0"/>
          <a:stretch/>
        </p:blipFill>
        <p:spPr>
          <a:xfrm>
            <a:off x="10805479" y="6571414"/>
            <a:ext cx="6453821" cy="6172200"/>
          </a:xfrm>
          <a:prstGeom prst="rect">
            <a:avLst/>
          </a:prstGeom>
          <a:noFill/>
          <a:ln>
            <a:noFill/>
          </a:ln>
        </p:spPr>
      </p:pic>
      <p:pic>
        <p:nvPicPr>
          <p:cNvPr id="148" name="Google Shape;148;p5"/>
          <p:cNvPicPr preferRelativeResize="0"/>
          <p:nvPr/>
        </p:nvPicPr>
        <p:blipFill rotWithShape="1">
          <a:blip r:embed="rId7">
            <a:alphaModFix/>
          </a:blip>
          <a:srcRect b="0" l="0" r="0" t="0"/>
          <a:stretch/>
        </p:blipFill>
        <p:spPr>
          <a:xfrm rot="-1054507">
            <a:off x="980548" y="6993159"/>
            <a:ext cx="3160005" cy="2371373"/>
          </a:xfrm>
          <a:prstGeom prst="rect">
            <a:avLst/>
          </a:prstGeom>
          <a:noFill/>
          <a:ln>
            <a:noFill/>
          </a:ln>
        </p:spPr>
      </p:pic>
      <p:pic>
        <p:nvPicPr>
          <p:cNvPr id="149" name="Google Shape;149;p5"/>
          <p:cNvPicPr preferRelativeResize="0"/>
          <p:nvPr/>
        </p:nvPicPr>
        <p:blipFill rotWithShape="1">
          <a:blip r:embed="rId8">
            <a:alphaModFix/>
          </a:blip>
          <a:srcRect b="0" l="0" r="0" t="0"/>
          <a:stretch/>
        </p:blipFill>
        <p:spPr>
          <a:xfrm rot="812378">
            <a:off x="13271838" y="682184"/>
            <a:ext cx="3500819" cy="2627131"/>
          </a:xfrm>
          <a:prstGeom prst="rect">
            <a:avLst/>
          </a:prstGeom>
          <a:noFill/>
          <a:ln>
            <a:noFill/>
          </a:ln>
        </p:spPr>
      </p:pic>
      <p:sp>
        <p:nvSpPr>
          <p:cNvPr id="150" name="Google Shape;150;p5"/>
          <p:cNvSpPr txBox="1"/>
          <p:nvPr/>
        </p:nvSpPr>
        <p:spPr>
          <a:xfrm>
            <a:off x="4424827" y="3428994"/>
            <a:ext cx="10270500" cy="3674100"/>
          </a:xfrm>
          <a:prstGeom prst="rect">
            <a:avLst/>
          </a:prstGeom>
          <a:noFill/>
          <a:ln>
            <a:noFill/>
          </a:ln>
        </p:spPr>
        <p:txBody>
          <a:bodyPr anchorCtr="0" anchor="t" bIns="0" lIns="0" spcFirstLastPara="1" rIns="0" wrap="square" tIns="0">
            <a:spAutoFit/>
          </a:bodyPr>
          <a:lstStyle/>
          <a:p>
            <a:pPr indent="0" lvl="0" marL="0" marR="0" rtl="0" algn="ctr">
              <a:lnSpc>
                <a:spcPct val="139987"/>
              </a:lnSpc>
              <a:spcBef>
                <a:spcPts val="0"/>
              </a:spcBef>
              <a:spcAft>
                <a:spcPts val="0"/>
              </a:spcAft>
              <a:buNone/>
            </a:pPr>
            <a:r>
              <a:rPr b="0" i="0" lang="en-US" sz="6282" u="none" cap="none" strike="noStrike">
                <a:solidFill>
                  <a:srgbClr val="F16728"/>
                </a:solidFill>
                <a:latin typeface="Arial"/>
                <a:ea typeface="Arial"/>
                <a:cs typeface="Arial"/>
                <a:sym typeface="Arial"/>
              </a:rPr>
              <a:t>Brantford's Cockshutt Farm Equipment was exported around the world</a:t>
            </a:r>
            <a:endParaRPr/>
          </a:p>
        </p:txBody>
      </p:sp>
      <p:sp>
        <p:nvSpPr>
          <p:cNvPr id="151" name="Google Shape;151;p5"/>
          <p:cNvSpPr txBox="1"/>
          <p:nvPr/>
        </p:nvSpPr>
        <p:spPr>
          <a:xfrm>
            <a:off x="615928" y="9668778"/>
            <a:ext cx="11172159" cy="618222"/>
          </a:xfrm>
          <a:prstGeom prst="rect">
            <a:avLst/>
          </a:prstGeom>
          <a:noFill/>
          <a:ln>
            <a:noFill/>
          </a:ln>
        </p:spPr>
        <p:txBody>
          <a:bodyPr anchorCtr="0" anchor="t" bIns="0" lIns="0" spcFirstLastPara="1" rIns="0" wrap="square" tIns="0">
            <a:spAutoFit/>
          </a:bodyPr>
          <a:lstStyle/>
          <a:p>
            <a:pPr indent="0" lvl="0" marL="0" marR="0" rtl="0" algn="l">
              <a:lnSpc>
                <a:spcPct val="113001"/>
              </a:lnSpc>
              <a:spcBef>
                <a:spcPts val="0"/>
              </a:spcBef>
              <a:spcAft>
                <a:spcPts val="0"/>
              </a:spcAft>
              <a:buNone/>
            </a:pPr>
            <a:r>
              <a:rPr b="0" i="0" lang="en-US" sz="4184" u="none" cap="none" strike="noStrike">
                <a:solidFill>
                  <a:srgbClr val="F16728"/>
                </a:solidFill>
                <a:latin typeface="DM Sans"/>
                <a:ea typeface="DM Sans"/>
                <a:cs typeface="DM Sans"/>
                <a:sym typeface="DM Sans"/>
              </a:rPr>
              <a:t>Where did they go?</a:t>
            </a:r>
            <a:endParaRPr/>
          </a:p>
        </p:txBody>
      </p:sp>
      <p:sp>
        <p:nvSpPr>
          <p:cNvPr id="152" name="Google Shape;152;p5"/>
          <p:cNvSpPr txBox="1"/>
          <p:nvPr/>
        </p:nvSpPr>
        <p:spPr>
          <a:xfrm>
            <a:off x="0" y="9668778"/>
            <a:ext cx="551659" cy="608618"/>
          </a:xfrm>
          <a:prstGeom prst="rect">
            <a:avLst/>
          </a:prstGeom>
          <a:noFill/>
          <a:ln>
            <a:noFill/>
          </a:ln>
        </p:spPr>
        <p:txBody>
          <a:bodyPr anchorCtr="0" anchor="t" bIns="0" lIns="0" spcFirstLastPara="1" rIns="0" wrap="square" tIns="0">
            <a:spAutoFit/>
          </a:bodyPr>
          <a:lstStyle/>
          <a:p>
            <a:pPr indent="0" lvl="0" marL="0" marR="0" rtl="0" algn="ctr">
              <a:lnSpc>
                <a:spcPct val="112982"/>
              </a:lnSpc>
              <a:spcBef>
                <a:spcPts val="0"/>
              </a:spcBef>
              <a:spcAft>
                <a:spcPts val="0"/>
              </a:spcAft>
              <a:buNone/>
            </a:pPr>
            <a:r>
              <a:rPr b="0" i="0" lang="en-US" sz="4175" u="none" cap="none" strike="noStrike">
                <a:solidFill>
                  <a:srgbClr val="F16728"/>
                </a:solidFill>
                <a:latin typeface="DM Sans"/>
                <a:ea typeface="DM Sans"/>
                <a:cs typeface="DM Sans"/>
                <a:sym typeface="DM Sans"/>
              </a:rPr>
              <a:t>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6"/>
          <p:cNvPicPr preferRelativeResize="0"/>
          <p:nvPr/>
        </p:nvPicPr>
        <p:blipFill rotWithShape="1">
          <a:blip r:embed="rId3">
            <a:alphaModFix/>
          </a:blip>
          <a:srcRect b="7865" l="0" r="0" t="7865"/>
          <a:stretch/>
        </p:blipFill>
        <p:spPr>
          <a:xfrm>
            <a:off x="0" y="0"/>
            <a:ext cx="18288000" cy="10287000"/>
          </a:xfrm>
          <a:prstGeom prst="rect">
            <a:avLst/>
          </a:prstGeom>
          <a:noFill/>
          <a:ln>
            <a:noFill/>
          </a:ln>
        </p:spPr>
      </p:pic>
      <p:grpSp>
        <p:nvGrpSpPr>
          <p:cNvPr id="158" name="Google Shape;158;p6"/>
          <p:cNvGrpSpPr/>
          <p:nvPr/>
        </p:nvGrpSpPr>
        <p:grpSpPr>
          <a:xfrm>
            <a:off x="640824" y="3022507"/>
            <a:ext cx="17006351" cy="4241987"/>
            <a:chOff x="0" y="0"/>
            <a:chExt cx="14786849" cy="3688364"/>
          </a:xfrm>
        </p:grpSpPr>
        <p:sp>
          <p:nvSpPr>
            <p:cNvPr id="159" name="Google Shape;159;p6"/>
            <p:cNvSpPr/>
            <p:nvPr/>
          </p:nvSpPr>
          <p:spPr>
            <a:xfrm>
              <a:off x="0" y="3383564"/>
              <a:ext cx="14786849" cy="304800"/>
            </a:xfrm>
            <a:custGeom>
              <a:rect b="b" l="l" r="r" t="t"/>
              <a:pathLst>
                <a:path extrusionOk="0" h="304800" w="14786849">
                  <a:moveTo>
                    <a:pt x="14482049" y="0"/>
                  </a:moveTo>
                  <a:lnTo>
                    <a:pt x="304800" y="0"/>
                  </a:lnTo>
                  <a:lnTo>
                    <a:pt x="0" y="0"/>
                  </a:lnTo>
                  <a:lnTo>
                    <a:pt x="304800" y="304800"/>
                  </a:lnTo>
                  <a:lnTo>
                    <a:pt x="304800" y="304800"/>
                  </a:lnTo>
                  <a:lnTo>
                    <a:pt x="14482049" y="304800"/>
                  </a:lnTo>
                  <a:lnTo>
                    <a:pt x="14786849" y="304800"/>
                  </a:lnTo>
                  <a:close/>
                </a:path>
              </a:pathLst>
            </a:custGeom>
            <a:solidFill>
              <a:srgbClr val="5CAEAF"/>
            </a:solidFill>
            <a:ln>
              <a:noFill/>
            </a:ln>
          </p:spPr>
        </p:sp>
        <p:sp>
          <p:nvSpPr>
            <p:cNvPr id="160" name="Google Shape;160;p6"/>
            <p:cNvSpPr/>
            <p:nvPr/>
          </p:nvSpPr>
          <p:spPr>
            <a:xfrm>
              <a:off x="14482049" y="1270"/>
              <a:ext cx="304800" cy="3687094"/>
            </a:xfrm>
            <a:custGeom>
              <a:rect b="b" l="l" r="r" t="t"/>
              <a:pathLst>
                <a:path extrusionOk="0" h="3687094" w="304800">
                  <a:moveTo>
                    <a:pt x="304800" y="303530"/>
                  </a:moveTo>
                  <a:lnTo>
                    <a:pt x="0" y="0"/>
                  </a:lnTo>
                  <a:lnTo>
                    <a:pt x="0" y="303530"/>
                  </a:lnTo>
                  <a:lnTo>
                    <a:pt x="0" y="3382294"/>
                  </a:lnTo>
                  <a:lnTo>
                    <a:pt x="304800" y="3687094"/>
                  </a:lnTo>
                  <a:lnTo>
                    <a:pt x="304800" y="3382294"/>
                  </a:lnTo>
                  <a:close/>
                </a:path>
              </a:pathLst>
            </a:custGeom>
            <a:solidFill>
              <a:srgbClr val="68C6C8"/>
            </a:solidFill>
            <a:ln>
              <a:noFill/>
            </a:ln>
          </p:spPr>
        </p:sp>
        <p:sp>
          <p:nvSpPr>
            <p:cNvPr id="161" name="Google Shape;161;p6"/>
            <p:cNvSpPr/>
            <p:nvPr/>
          </p:nvSpPr>
          <p:spPr>
            <a:xfrm>
              <a:off x="0" y="0"/>
              <a:ext cx="14482049" cy="3383564"/>
            </a:xfrm>
            <a:custGeom>
              <a:rect b="b" l="l" r="r" t="t"/>
              <a:pathLst>
                <a:path extrusionOk="0" h="3383564" w="14482049">
                  <a:moveTo>
                    <a:pt x="304800" y="0"/>
                  </a:moveTo>
                  <a:lnTo>
                    <a:pt x="0" y="0"/>
                  </a:lnTo>
                  <a:lnTo>
                    <a:pt x="0" y="304800"/>
                  </a:lnTo>
                  <a:lnTo>
                    <a:pt x="0" y="3383564"/>
                  </a:lnTo>
                  <a:lnTo>
                    <a:pt x="0" y="3383564"/>
                  </a:lnTo>
                  <a:lnTo>
                    <a:pt x="152400" y="3383564"/>
                  </a:lnTo>
                  <a:lnTo>
                    <a:pt x="304800" y="3383564"/>
                  </a:lnTo>
                  <a:lnTo>
                    <a:pt x="14482049" y="3383564"/>
                  </a:lnTo>
                  <a:lnTo>
                    <a:pt x="14482049" y="304800"/>
                  </a:lnTo>
                  <a:lnTo>
                    <a:pt x="14482049" y="241300"/>
                  </a:lnTo>
                  <a:lnTo>
                    <a:pt x="14482049" y="1270"/>
                  </a:lnTo>
                  <a:lnTo>
                    <a:pt x="14482049" y="0"/>
                  </a:lnTo>
                  <a:close/>
                </a:path>
              </a:pathLst>
            </a:custGeom>
            <a:solidFill>
              <a:srgbClr val="86EBED"/>
            </a:solidFill>
            <a:ln>
              <a:noFill/>
            </a:ln>
          </p:spPr>
        </p:sp>
      </p:grpSp>
      <p:sp>
        <p:nvSpPr>
          <p:cNvPr id="162" name="Google Shape;162;p6"/>
          <p:cNvSpPr txBox="1"/>
          <p:nvPr/>
        </p:nvSpPr>
        <p:spPr>
          <a:xfrm>
            <a:off x="1028700" y="3560412"/>
            <a:ext cx="16230600" cy="2361635"/>
          </a:xfrm>
          <a:prstGeom prst="rect">
            <a:avLst/>
          </a:prstGeom>
          <a:noFill/>
          <a:ln>
            <a:noFill/>
          </a:ln>
        </p:spPr>
        <p:txBody>
          <a:bodyPr anchorCtr="0" anchor="t" bIns="0" lIns="0" spcFirstLastPara="1" rIns="0" wrap="square" tIns="0">
            <a:spAutoFit/>
          </a:bodyPr>
          <a:lstStyle/>
          <a:p>
            <a:pPr indent="0" lvl="0" marL="0" marR="0" rtl="0" algn="ctr">
              <a:lnSpc>
                <a:spcPct val="139997"/>
              </a:lnSpc>
              <a:spcBef>
                <a:spcPts val="0"/>
              </a:spcBef>
              <a:spcAft>
                <a:spcPts val="0"/>
              </a:spcAft>
              <a:buNone/>
            </a:pPr>
            <a:r>
              <a:rPr b="0" i="0" lang="en-US" sz="6653" u="none" cap="none" strike="noStrike">
                <a:solidFill>
                  <a:srgbClr val="F16728"/>
                </a:solidFill>
                <a:latin typeface="Arial"/>
                <a:ea typeface="Arial"/>
                <a:cs typeface="Arial"/>
                <a:sym typeface="Arial"/>
              </a:rPr>
              <a:t>How do we identify where a country is on a map?</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FB"/>
        </a:solidFill>
      </p:bgPr>
    </p:bg>
    <p:spTree>
      <p:nvGrpSpPr>
        <p:cNvPr id="170" name="Shape 170"/>
        <p:cNvGrpSpPr/>
        <p:nvPr/>
      </p:nvGrpSpPr>
      <p:grpSpPr>
        <a:xfrm>
          <a:off x="0" y="0"/>
          <a:ext cx="0" cy="0"/>
          <a:chOff x="0" y="0"/>
          <a:chExt cx="0" cy="0"/>
        </a:xfrm>
      </p:grpSpPr>
      <p:pic>
        <p:nvPicPr>
          <p:cNvPr id="171" name="Google Shape;171;p7"/>
          <p:cNvPicPr preferRelativeResize="0"/>
          <p:nvPr/>
        </p:nvPicPr>
        <p:blipFill rotWithShape="1">
          <a:blip r:embed="rId3">
            <a:alphaModFix/>
          </a:blip>
          <a:srcRect b="0" l="0" r="0" t="0"/>
          <a:stretch/>
        </p:blipFill>
        <p:spPr>
          <a:xfrm>
            <a:off x="2236205" y="476123"/>
            <a:ext cx="14415668" cy="8782177"/>
          </a:xfrm>
          <a:prstGeom prst="rect">
            <a:avLst/>
          </a:prstGeom>
          <a:noFill/>
          <a:ln>
            <a:noFill/>
          </a:ln>
        </p:spPr>
      </p:pic>
      <p:sp>
        <p:nvSpPr>
          <p:cNvPr id="172" name="Google Shape;172;p7"/>
          <p:cNvSpPr txBox="1"/>
          <p:nvPr/>
        </p:nvSpPr>
        <p:spPr>
          <a:xfrm>
            <a:off x="1109382" y="9510077"/>
            <a:ext cx="16149918" cy="32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900" u="none" cap="none" strike="noStrike">
                <a:solidFill>
                  <a:srgbClr val="000000"/>
                </a:solidFill>
                <a:latin typeface="Open Sans"/>
                <a:ea typeface="Open Sans"/>
                <a:cs typeface="Open Sans"/>
                <a:sym typeface="Open Sans"/>
              </a:rPr>
              <a:t>https://tvolearn.com/pages/grade-6-social-studies-people-and-environment-learning-activity-1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FB"/>
        </a:solidFill>
      </p:bgPr>
    </p:bg>
    <p:spTree>
      <p:nvGrpSpPr>
        <p:cNvPr id="176" name="Shape 176"/>
        <p:cNvGrpSpPr/>
        <p:nvPr/>
      </p:nvGrpSpPr>
      <p:grpSpPr>
        <a:xfrm>
          <a:off x="0" y="0"/>
          <a:ext cx="0" cy="0"/>
          <a:chOff x="0" y="0"/>
          <a:chExt cx="0" cy="0"/>
        </a:xfrm>
      </p:grpSpPr>
      <p:sp>
        <p:nvSpPr>
          <p:cNvPr id="177" name="Google Shape;177;p8"/>
          <p:cNvSpPr txBox="1"/>
          <p:nvPr/>
        </p:nvSpPr>
        <p:spPr>
          <a:xfrm>
            <a:off x="0" y="2695575"/>
            <a:ext cx="18288000" cy="4733925"/>
          </a:xfrm>
          <a:prstGeom prst="rect">
            <a:avLst/>
          </a:prstGeom>
          <a:noFill/>
          <a:ln>
            <a:noFill/>
          </a:ln>
        </p:spPr>
        <p:txBody>
          <a:bodyPr anchorCtr="0" anchor="t" bIns="0" lIns="0" spcFirstLastPara="1" rIns="0" wrap="square" tIns="0">
            <a:spAutoFit/>
          </a:bodyPr>
          <a:lstStyle/>
          <a:p>
            <a:pPr indent="0" lvl="0" marL="0" marR="0" rtl="0" algn="ctr">
              <a:lnSpc>
                <a:spcPct val="139988"/>
              </a:lnSpc>
              <a:spcBef>
                <a:spcPts val="0"/>
              </a:spcBef>
              <a:spcAft>
                <a:spcPts val="0"/>
              </a:spcAft>
              <a:buNone/>
            </a:pPr>
            <a:r>
              <a:rPr b="1" i="0" lang="en-US" sz="9000" u="none" cap="none" strike="noStrike">
                <a:solidFill>
                  <a:srgbClr val="000000"/>
                </a:solidFill>
                <a:latin typeface="Open Sans ExtraBold"/>
                <a:ea typeface="Open Sans ExtraBold"/>
                <a:cs typeface="Open Sans ExtraBold"/>
                <a:sym typeface="Open Sans ExtraBold"/>
              </a:rPr>
              <a:t>Video https://www.youtube.com/watch?v=LzRkyFE_wCEhere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9FB"/>
        </a:solidFill>
      </p:bgPr>
    </p:bg>
    <p:spTree>
      <p:nvGrpSpPr>
        <p:cNvPr id="185" name="Shape 185"/>
        <p:cNvGrpSpPr/>
        <p:nvPr/>
      </p:nvGrpSpPr>
      <p:grpSpPr>
        <a:xfrm>
          <a:off x="0" y="0"/>
          <a:ext cx="0" cy="0"/>
          <a:chOff x="0" y="0"/>
          <a:chExt cx="0" cy="0"/>
        </a:xfrm>
      </p:grpSpPr>
      <p:pic>
        <p:nvPicPr>
          <p:cNvPr id="186" name="Google Shape;186;p9"/>
          <p:cNvPicPr preferRelativeResize="0"/>
          <p:nvPr/>
        </p:nvPicPr>
        <p:blipFill rotWithShape="1">
          <a:blip r:embed="rId3">
            <a:alphaModFix/>
          </a:blip>
          <a:srcRect b="0" l="0" r="0" t="0"/>
          <a:stretch/>
        </p:blipFill>
        <p:spPr>
          <a:xfrm rot="-1328021">
            <a:off x="-145019" y="1515371"/>
            <a:ext cx="6885482" cy="4566660"/>
          </a:xfrm>
          <a:prstGeom prst="rect">
            <a:avLst/>
          </a:prstGeom>
          <a:noFill/>
          <a:ln>
            <a:noFill/>
          </a:ln>
        </p:spPr>
      </p:pic>
      <p:pic>
        <p:nvPicPr>
          <p:cNvPr id="187" name="Google Shape;187;p9"/>
          <p:cNvPicPr preferRelativeResize="0"/>
          <p:nvPr/>
        </p:nvPicPr>
        <p:blipFill rotWithShape="1">
          <a:blip r:embed="rId4">
            <a:alphaModFix/>
          </a:blip>
          <a:srcRect b="0" l="0" r="0" t="0"/>
          <a:stretch/>
        </p:blipFill>
        <p:spPr>
          <a:xfrm>
            <a:off x="1807611" y="6882984"/>
            <a:ext cx="3844994" cy="2747423"/>
          </a:xfrm>
          <a:prstGeom prst="rect">
            <a:avLst/>
          </a:prstGeom>
          <a:noFill/>
          <a:ln>
            <a:noFill/>
          </a:ln>
        </p:spPr>
      </p:pic>
      <p:sp>
        <p:nvSpPr>
          <p:cNvPr id="188" name="Google Shape;188;p9"/>
          <p:cNvSpPr txBox="1"/>
          <p:nvPr/>
        </p:nvSpPr>
        <p:spPr>
          <a:xfrm>
            <a:off x="7006947" y="468127"/>
            <a:ext cx="9456318" cy="1737636"/>
          </a:xfrm>
          <a:prstGeom prst="rect">
            <a:avLst/>
          </a:prstGeom>
          <a:noFill/>
          <a:ln>
            <a:noFill/>
          </a:ln>
        </p:spPr>
        <p:txBody>
          <a:bodyPr anchorCtr="0" anchor="t" bIns="0" lIns="0" spcFirstLastPara="1" rIns="0" wrap="square" tIns="0">
            <a:spAutoFit/>
          </a:bodyPr>
          <a:lstStyle/>
          <a:p>
            <a:pPr indent="0" lvl="0" marL="0" marR="0" rtl="0" algn="l">
              <a:lnSpc>
                <a:spcPct val="140002"/>
              </a:lnSpc>
              <a:spcBef>
                <a:spcPts val="0"/>
              </a:spcBef>
              <a:spcAft>
                <a:spcPts val="0"/>
              </a:spcAft>
              <a:buNone/>
            </a:pPr>
            <a:r>
              <a:rPr b="0" i="0" lang="en-US" sz="9622" u="none" cap="none" strike="noStrike">
                <a:solidFill>
                  <a:srgbClr val="F16728"/>
                </a:solidFill>
                <a:latin typeface="Arial"/>
                <a:ea typeface="Arial"/>
                <a:cs typeface="Arial"/>
                <a:sym typeface="Arial"/>
              </a:rPr>
              <a:t>Activity time</a:t>
            </a:r>
            <a:endParaRPr/>
          </a:p>
        </p:txBody>
      </p:sp>
      <p:sp>
        <p:nvSpPr>
          <p:cNvPr id="189" name="Google Shape;189;p9"/>
          <p:cNvSpPr txBox="1"/>
          <p:nvPr/>
        </p:nvSpPr>
        <p:spPr>
          <a:xfrm>
            <a:off x="7282776" y="2868858"/>
            <a:ext cx="9726532" cy="1338886"/>
          </a:xfrm>
          <a:prstGeom prst="rect">
            <a:avLst/>
          </a:prstGeom>
          <a:noFill/>
          <a:ln>
            <a:noFill/>
          </a:ln>
        </p:spPr>
        <p:txBody>
          <a:bodyPr anchorCtr="0" anchor="t" bIns="0" lIns="0" spcFirstLastPara="1" rIns="0" wrap="square" tIns="0">
            <a:spAutoFit/>
          </a:bodyPr>
          <a:lstStyle/>
          <a:p>
            <a:pPr indent="0" lvl="0" marL="0" marR="0" rtl="0" algn="l">
              <a:lnSpc>
                <a:spcPct val="113001"/>
              </a:lnSpc>
              <a:spcBef>
                <a:spcPts val="0"/>
              </a:spcBef>
              <a:spcAft>
                <a:spcPts val="0"/>
              </a:spcAft>
              <a:buNone/>
            </a:pPr>
            <a:r>
              <a:rPr b="0" i="0" lang="en-US" sz="4684" u="none" cap="none" strike="noStrike">
                <a:solidFill>
                  <a:srgbClr val="F16728"/>
                </a:solidFill>
                <a:latin typeface="DM Sans"/>
                <a:ea typeface="DM Sans"/>
                <a:cs typeface="DM Sans"/>
                <a:sym typeface="DM Sans"/>
              </a:rPr>
              <a:t>Open your map and have your worksheet ready</a:t>
            </a:r>
            <a:endParaRPr/>
          </a:p>
        </p:txBody>
      </p:sp>
      <p:sp>
        <p:nvSpPr>
          <p:cNvPr id="190" name="Google Shape;190;p9"/>
          <p:cNvSpPr txBox="1"/>
          <p:nvPr/>
        </p:nvSpPr>
        <p:spPr>
          <a:xfrm>
            <a:off x="7347046" y="4542652"/>
            <a:ext cx="9726532" cy="2006558"/>
          </a:xfrm>
          <a:prstGeom prst="rect">
            <a:avLst/>
          </a:prstGeom>
          <a:noFill/>
          <a:ln>
            <a:noFill/>
          </a:ln>
        </p:spPr>
        <p:txBody>
          <a:bodyPr anchorCtr="0" anchor="t" bIns="0" lIns="0" spcFirstLastPara="1" rIns="0" wrap="square" tIns="0">
            <a:spAutoFit/>
          </a:bodyPr>
          <a:lstStyle/>
          <a:p>
            <a:pPr indent="0" lvl="0" marL="0" marR="0" rtl="0" algn="l">
              <a:lnSpc>
                <a:spcPct val="113001"/>
              </a:lnSpc>
              <a:spcBef>
                <a:spcPts val="0"/>
              </a:spcBef>
              <a:spcAft>
                <a:spcPts val="0"/>
              </a:spcAft>
              <a:buNone/>
            </a:pPr>
            <a:r>
              <a:rPr b="0" i="0" lang="en-US" sz="4684" u="none" cap="none" strike="noStrike">
                <a:solidFill>
                  <a:srgbClr val="F16728"/>
                </a:solidFill>
                <a:latin typeface="DM Sans"/>
                <a:ea typeface="DM Sans"/>
                <a:cs typeface="DM Sans"/>
                <a:sym typeface="DM Sans"/>
              </a:rPr>
              <a:t>Fill out the map, labelling each country with a different colour as you go along</a:t>
            </a:r>
            <a:endParaRPr/>
          </a:p>
        </p:txBody>
      </p:sp>
      <p:sp>
        <p:nvSpPr>
          <p:cNvPr id="191" name="Google Shape;191;p9"/>
          <p:cNvSpPr txBox="1"/>
          <p:nvPr/>
        </p:nvSpPr>
        <p:spPr>
          <a:xfrm>
            <a:off x="7347046" y="8591461"/>
            <a:ext cx="11172159" cy="1337042"/>
          </a:xfrm>
          <a:prstGeom prst="rect">
            <a:avLst/>
          </a:prstGeom>
          <a:noFill/>
          <a:ln>
            <a:noFill/>
          </a:ln>
        </p:spPr>
        <p:txBody>
          <a:bodyPr anchorCtr="0" anchor="t" bIns="0" lIns="0" spcFirstLastPara="1" rIns="0" wrap="square" tIns="0">
            <a:spAutoFit/>
          </a:bodyPr>
          <a:lstStyle/>
          <a:p>
            <a:pPr indent="0" lvl="0" marL="0" marR="0" rtl="0" algn="l">
              <a:lnSpc>
                <a:spcPct val="113001"/>
              </a:lnSpc>
              <a:spcBef>
                <a:spcPts val="0"/>
              </a:spcBef>
              <a:spcAft>
                <a:spcPts val="0"/>
              </a:spcAft>
              <a:buNone/>
            </a:pPr>
            <a:r>
              <a:rPr b="0" i="0" lang="en-US" sz="4684" u="none" cap="none" strike="noStrike">
                <a:solidFill>
                  <a:srgbClr val="F16728"/>
                </a:solidFill>
                <a:latin typeface="DM Sans"/>
                <a:ea typeface="DM Sans"/>
                <a:cs typeface="DM Sans"/>
                <a:sym typeface="DM Sans"/>
              </a:rPr>
              <a:t>Save your map and worksheet and submit it to your teacher</a:t>
            </a:r>
            <a:endParaRPr/>
          </a:p>
        </p:txBody>
      </p:sp>
      <p:sp>
        <p:nvSpPr>
          <p:cNvPr id="192" name="Google Shape;192;p9"/>
          <p:cNvSpPr txBox="1"/>
          <p:nvPr/>
        </p:nvSpPr>
        <p:spPr>
          <a:xfrm>
            <a:off x="6731118" y="2868858"/>
            <a:ext cx="551659" cy="670212"/>
          </a:xfrm>
          <a:prstGeom prst="rect">
            <a:avLst/>
          </a:prstGeom>
          <a:noFill/>
          <a:ln>
            <a:noFill/>
          </a:ln>
        </p:spPr>
        <p:txBody>
          <a:bodyPr anchorCtr="0" anchor="t" bIns="0" lIns="0" spcFirstLastPara="1" rIns="0" wrap="square" tIns="0">
            <a:spAutoFit/>
          </a:bodyPr>
          <a:lstStyle/>
          <a:p>
            <a:pPr indent="0" lvl="0" marL="0" marR="0" rtl="0" algn="ctr">
              <a:lnSpc>
                <a:spcPct val="112983"/>
              </a:lnSpc>
              <a:spcBef>
                <a:spcPts val="0"/>
              </a:spcBef>
              <a:spcAft>
                <a:spcPts val="0"/>
              </a:spcAft>
              <a:buNone/>
            </a:pPr>
            <a:r>
              <a:rPr b="0" i="0" lang="en-US" sz="4675" u="none" cap="none" strike="noStrike">
                <a:solidFill>
                  <a:srgbClr val="F16728"/>
                </a:solidFill>
                <a:latin typeface="DM Sans"/>
                <a:ea typeface="DM Sans"/>
                <a:cs typeface="DM Sans"/>
                <a:sym typeface="DM Sans"/>
              </a:rPr>
              <a:t>1.</a:t>
            </a:r>
            <a:endParaRPr/>
          </a:p>
        </p:txBody>
      </p:sp>
      <p:sp>
        <p:nvSpPr>
          <p:cNvPr id="193" name="Google Shape;193;p9"/>
          <p:cNvSpPr txBox="1"/>
          <p:nvPr/>
        </p:nvSpPr>
        <p:spPr>
          <a:xfrm>
            <a:off x="6731118" y="4473288"/>
            <a:ext cx="551659" cy="670212"/>
          </a:xfrm>
          <a:prstGeom prst="rect">
            <a:avLst/>
          </a:prstGeom>
          <a:noFill/>
          <a:ln>
            <a:noFill/>
          </a:ln>
        </p:spPr>
        <p:txBody>
          <a:bodyPr anchorCtr="0" anchor="t" bIns="0" lIns="0" spcFirstLastPara="1" rIns="0" wrap="square" tIns="0">
            <a:spAutoFit/>
          </a:bodyPr>
          <a:lstStyle/>
          <a:p>
            <a:pPr indent="0" lvl="0" marL="0" marR="0" rtl="0" algn="ctr">
              <a:lnSpc>
                <a:spcPct val="112983"/>
              </a:lnSpc>
              <a:spcBef>
                <a:spcPts val="0"/>
              </a:spcBef>
              <a:spcAft>
                <a:spcPts val="0"/>
              </a:spcAft>
              <a:buNone/>
            </a:pPr>
            <a:r>
              <a:rPr b="0" i="0" lang="en-US" sz="4675" u="none" cap="none" strike="noStrike">
                <a:solidFill>
                  <a:srgbClr val="F16728"/>
                </a:solidFill>
                <a:latin typeface="DM Sans"/>
                <a:ea typeface="DM Sans"/>
                <a:cs typeface="DM Sans"/>
                <a:sym typeface="DM Sans"/>
              </a:rPr>
              <a:t>2.</a:t>
            </a:r>
            <a:endParaRPr/>
          </a:p>
        </p:txBody>
      </p:sp>
      <p:sp>
        <p:nvSpPr>
          <p:cNvPr id="194" name="Google Shape;194;p9"/>
          <p:cNvSpPr txBox="1"/>
          <p:nvPr/>
        </p:nvSpPr>
        <p:spPr>
          <a:xfrm>
            <a:off x="6731118" y="8591461"/>
            <a:ext cx="551659" cy="670212"/>
          </a:xfrm>
          <a:prstGeom prst="rect">
            <a:avLst/>
          </a:prstGeom>
          <a:noFill/>
          <a:ln>
            <a:noFill/>
          </a:ln>
        </p:spPr>
        <p:txBody>
          <a:bodyPr anchorCtr="0" anchor="t" bIns="0" lIns="0" spcFirstLastPara="1" rIns="0" wrap="square" tIns="0">
            <a:spAutoFit/>
          </a:bodyPr>
          <a:lstStyle/>
          <a:p>
            <a:pPr indent="0" lvl="0" marL="0" marR="0" rtl="0" algn="ctr">
              <a:lnSpc>
                <a:spcPct val="112983"/>
              </a:lnSpc>
              <a:spcBef>
                <a:spcPts val="0"/>
              </a:spcBef>
              <a:spcAft>
                <a:spcPts val="0"/>
              </a:spcAft>
              <a:buNone/>
            </a:pPr>
            <a:r>
              <a:rPr b="0" i="0" lang="en-US" sz="4675" u="none" cap="none" strike="noStrike">
                <a:solidFill>
                  <a:srgbClr val="F16728"/>
                </a:solidFill>
                <a:latin typeface="DM Sans"/>
                <a:ea typeface="DM Sans"/>
                <a:cs typeface="DM Sans"/>
                <a:sym typeface="DM Sans"/>
              </a:rPr>
              <a:t>4.</a:t>
            </a:r>
            <a:endParaRPr/>
          </a:p>
        </p:txBody>
      </p:sp>
      <p:sp>
        <p:nvSpPr>
          <p:cNvPr id="195" name="Google Shape;195;p9"/>
          <p:cNvSpPr txBox="1"/>
          <p:nvPr/>
        </p:nvSpPr>
        <p:spPr>
          <a:xfrm>
            <a:off x="7347046" y="6919654"/>
            <a:ext cx="11172159" cy="1337042"/>
          </a:xfrm>
          <a:prstGeom prst="rect">
            <a:avLst/>
          </a:prstGeom>
          <a:noFill/>
          <a:ln>
            <a:noFill/>
          </a:ln>
        </p:spPr>
        <p:txBody>
          <a:bodyPr anchorCtr="0" anchor="t" bIns="0" lIns="0" spcFirstLastPara="1" rIns="0" wrap="square" tIns="0">
            <a:spAutoFit/>
          </a:bodyPr>
          <a:lstStyle/>
          <a:p>
            <a:pPr indent="0" lvl="0" marL="0" marR="0" rtl="0" algn="l">
              <a:lnSpc>
                <a:spcPct val="113001"/>
              </a:lnSpc>
              <a:spcBef>
                <a:spcPts val="0"/>
              </a:spcBef>
              <a:spcAft>
                <a:spcPts val="0"/>
              </a:spcAft>
              <a:buNone/>
            </a:pPr>
            <a:r>
              <a:rPr b="0" i="0" lang="en-US" sz="4684" u="none" cap="none" strike="noStrike">
                <a:solidFill>
                  <a:srgbClr val="F16728"/>
                </a:solidFill>
                <a:latin typeface="DM Sans"/>
                <a:ea typeface="DM Sans"/>
                <a:cs typeface="DM Sans"/>
                <a:sym typeface="DM Sans"/>
              </a:rPr>
              <a:t>Answer the reflection question on the worksheet</a:t>
            </a:r>
            <a:endParaRPr/>
          </a:p>
        </p:txBody>
      </p:sp>
      <p:sp>
        <p:nvSpPr>
          <p:cNvPr id="196" name="Google Shape;196;p9"/>
          <p:cNvSpPr txBox="1"/>
          <p:nvPr/>
        </p:nvSpPr>
        <p:spPr>
          <a:xfrm>
            <a:off x="6731118" y="6921084"/>
            <a:ext cx="551659" cy="670212"/>
          </a:xfrm>
          <a:prstGeom prst="rect">
            <a:avLst/>
          </a:prstGeom>
          <a:noFill/>
          <a:ln>
            <a:noFill/>
          </a:ln>
        </p:spPr>
        <p:txBody>
          <a:bodyPr anchorCtr="0" anchor="t" bIns="0" lIns="0" spcFirstLastPara="1" rIns="0" wrap="square" tIns="0">
            <a:spAutoFit/>
          </a:bodyPr>
          <a:lstStyle/>
          <a:p>
            <a:pPr indent="0" lvl="0" marL="0" marR="0" rtl="0" algn="ctr">
              <a:lnSpc>
                <a:spcPct val="112983"/>
              </a:lnSpc>
              <a:spcBef>
                <a:spcPts val="0"/>
              </a:spcBef>
              <a:spcAft>
                <a:spcPts val="0"/>
              </a:spcAft>
              <a:buNone/>
            </a:pPr>
            <a:r>
              <a:rPr b="0" i="0" lang="en-US" sz="4675" u="none" cap="none" strike="noStrike">
                <a:solidFill>
                  <a:srgbClr val="F16728"/>
                </a:solidFill>
                <a:latin typeface="DM Sans"/>
                <a:ea typeface="DM Sans"/>
                <a:cs typeface="DM Sans"/>
                <a:sym typeface="DM Sans"/>
              </a:rPr>
              <a:t>3.</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